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58" r:id="rId11"/>
    <p:sldId id="259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1A6A2-3D95-44E3-9B2A-3FA7528D2F9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E73852-0109-454B-B7BD-7A592359AD77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and administrative frameworks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AC2ECF-15A7-4684-A42B-E165233DCDC6}" type="parTrans" cxnId="{1A608532-CFBD-43BB-BEDC-568D64D1D0EA}">
      <dgm:prSet/>
      <dgm:spPr/>
      <dgm:t>
        <a:bodyPr/>
        <a:lstStyle/>
        <a:p>
          <a:endParaRPr lang="en-US"/>
        </a:p>
      </dgm:t>
    </dgm:pt>
    <dgm:pt modelId="{FF37817B-6470-4695-A9AF-2E71B12C051A}" type="sibTrans" cxnId="{1A608532-CFBD-43BB-BEDC-568D64D1D0EA}">
      <dgm:prSet/>
      <dgm:spPr/>
      <dgm:t>
        <a:bodyPr/>
        <a:lstStyle/>
        <a:p>
          <a:endParaRPr lang="en-US"/>
        </a:p>
      </dgm:t>
    </dgm:pt>
    <dgm:pt modelId="{1FB9D249-4A6D-4D8C-BA52-D2D5404A9B9D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conditions and treatment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CCB116-E4C6-4858-82EA-83B163CA9EF7}" type="parTrans" cxnId="{C978F69B-8673-4811-9A3D-5E87763ACDB5}">
      <dgm:prSet/>
      <dgm:spPr/>
      <dgm:t>
        <a:bodyPr/>
        <a:lstStyle/>
        <a:p>
          <a:endParaRPr lang="en-US"/>
        </a:p>
      </dgm:t>
    </dgm:pt>
    <dgm:pt modelId="{62EDC636-9374-4278-AF37-0058C11BA292}" type="sibTrans" cxnId="{C978F69B-8673-4811-9A3D-5E87763ACDB5}">
      <dgm:prSet/>
      <dgm:spPr/>
      <dgm:t>
        <a:bodyPr/>
        <a:lstStyle/>
        <a:p>
          <a:endParaRPr lang="en-US"/>
        </a:p>
      </dgm:t>
    </dgm:pt>
    <dgm:pt modelId="{480DEC01-D927-4CD2-9130-650B826B5EEC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Vulnerable populations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425020-47B2-47FE-9688-AFF8B2D07A90}" type="parTrans" cxnId="{09B93996-4934-4CC1-9D78-FFB6524F360C}">
      <dgm:prSet/>
      <dgm:spPr/>
      <dgm:t>
        <a:bodyPr/>
        <a:lstStyle/>
        <a:p>
          <a:endParaRPr lang="en-US"/>
        </a:p>
      </dgm:t>
    </dgm:pt>
    <dgm:pt modelId="{D483FA78-65C7-4F36-85B3-2417D8D161C5}" type="sibTrans" cxnId="{09B93996-4934-4CC1-9D78-FFB6524F360C}">
      <dgm:prSet/>
      <dgm:spPr/>
      <dgm:t>
        <a:bodyPr/>
        <a:lstStyle/>
        <a:p>
          <a:endParaRPr lang="en-US"/>
        </a:p>
      </dgm:t>
    </dgm:pt>
    <dgm:pt modelId="{BAECF263-E496-4CEE-AD1C-A82A3BED7979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Prison authorities and personnel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B2DC6F-17F8-4838-BCD9-E42AC794CF48}" type="parTrans" cxnId="{73E34898-BF64-433D-83C0-EDFAF2F7BF48}">
      <dgm:prSet/>
      <dgm:spPr/>
      <dgm:t>
        <a:bodyPr/>
        <a:lstStyle/>
        <a:p>
          <a:endParaRPr lang="en-US"/>
        </a:p>
      </dgm:t>
    </dgm:pt>
    <dgm:pt modelId="{637F7E98-0690-469D-8F49-14ADD94AFB23}" type="sibTrans" cxnId="{73E34898-BF64-433D-83C0-EDFAF2F7BF48}">
      <dgm:prSet/>
      <dgm:spPr/>
      <dgm:t>
        <a:bodyPr/>
        <a:lstStyle/>
        <a:p>
          <a:endParaRPr lang="en-US"/>
        </a:p>
      </dgm:t>
    </dgm:pt>
    <dgm:pt modelId="{40691BDE-A0DB-4B89-BFAE-3FABBCC29D61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Domains of detention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33077A-90AE-4155-A3F1-6B1328BDA78D}" type="parTrans" cxnId="{C31B684D-6B24-41DF-9016-63F38DF5B910}">
      <dgm:prSet/>
      <dgm:spPr/>
      <dgm:t>
        <a:bodyPr/>
        <a:lstStyle/>
        <a:p>
          <a:endParaRPr lang="en-US"/>
        </a:p>
      </dgm:t>
    </dgm:pt>
    <dgm:pt modelId="{D6F2AF65-4FE8-4E9C-A3AB-E0EEA8D41245}" type="sibTrans" cxnId="{C31B684D-6B24-41DF-9016-63F38DF5B910}">
      <dgm:prSet/>
      <dgm:spPr/>
      <dgm:t>
        <a:bodyPr/>
        <a:lstStyle/>
        <a:p>
          <a:endParaRPr lang="en-US"/>
        </a:p>
      </dgm:t>
    </dgm:pt>
    <dgm:pt modelId="{95CDAA74-95EF-4909-BAD6-6C0BF028DD4C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 to detention facilities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04D296-D1C0-4169-9BB2-A32F295413D9}" type="parTrans" cxnId="{F95F6F6E-F954-44B1-B043-BEBFB06ABD6F}">
      <dgm:prSet/>
      <dgm:spPr/>
      <dgm:t>
        <a:bodyPr/>
        <a:lstStyle/>
        <a:p>
          <a:endParaRPr lang="en-US"/>
        </a:p>
      </dgm:t>
    </dgm:pt>
    <dgm:pt modelId="{1C0DBB8E-15BC-488F-98F2-49252C72EE0A}" type="sibTrans" cxnId="{F95F6F6E-F954-44B1-B043-BEBFB06ABD6F}">
      <dgm:prSet/>
      <dgm:spPr/>
      <dgm:t>
        <a:bodyPr/>
        <a:lstStyle/>
        <a:p>
          <a:endParaRPr lang="en-US"/>
        </a:p>
      </dgm:t>
    </dgm:pt>
    <dgm:pt modelId="{E72B7031-168E-4C9C-9267-DD019D66C118}" type="pres">
      <dgm:prSet presAssocID="{EF81A6A2-3D95-44E3-9B2A-3FA7528D2F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00C24D-B844-4D86-8F21-890D919DAC5F}" type="pres">
      <dgm:prSet presAssocID="{61E73852-0109-454B-B7BD-7A592359AD77}" presName="node" presStyleLbl="node1" presStyleIdx="0" presStyleCnt="6" custScaleX="154492" custScaleY="123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9732A-B70A-4C55-91D1-B2B224E96DEB}" type="pres">
      <dgm:prSet presAssocID="{61E73852-0109-454B-B7BD-7A592359AD77}" presName="spNode" presStyleCnt="0"/>
      <dgm:spPr/>
    </dgm:pt>
    <dgm:pt modelId="{C8F4617E-4D2D-4BF3-8001-FF34920CBE4E}" type="pres">
      <dgm:prSet presAssocID="{FF37817B-6470-4695-A9AF-2E71B12C051A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37D717F-D43E-4945-92A5-779F730F6152}" type="pres">
      <dgm:prSet presAssocID="{1FB9D249-4A6D-4D8C-BA52-D2D5404A9B9D}" presName="node" presStyleLbl="node1" presStyleIdx="1" presStyleCnt="6" custScaleX="129575" custScaleY="158490" custRadScaleRad="99085" custRadScaleInc="4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54E75-F94D-4518-A299-37817E0DD672}" type="pres">
      <dgm:prSet presAssocID="{1FB9D249-4A6D-4D8C-BA52-D2D5404A9B9D}" presName="spNode" presStyleCnt="0"/>
      <dgm:spPr/>
    </dgm:pt>
    <dgm:pt modelId="{1FA31750-6C73-4C6D-BA8B-91BAC391C05F}" type="pres">
      <dgm:prSet presAssocID="{62EDC636-9374-4278-AF37-0058C11BA292}" presName="sibTrans" presStyleLbl="sibTrans1D1" presStyleIdx="1" presStyleCnt="6"/>
      <dgm:spPr/>
      <dgm:t>
        <a:bodyPr/>
        <a:lstStyle/>
        <a:p>
          <a:endParaRPr lang="en-US"/>
        </a:p>
      </dgm:t>
    </dgm:pt>
    <dgm:pt modelId="{C73BB24B-D05B-407F-B0B7-5959A7FF46AF}" type="pres">
      <dgm:prSet presAssocID="{480DEC01-D927-4CD2-9130-650B826B5EEC}" presName="node" presStyleLbl="node1" presStyleIdx="2" presStyleCnt="6" custScaleX="131201" custScaleY="159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B5EA9-E2AA-44CE-A6F4-1FFDBDCD5B29}" type="pres">
      <dgm:prSet presAssocID="{480DEC01-D927-4CD2-9130-650B826B5EEC}" presName="spNode" presStyleCnt="0"/>
      <dgm:spPr/>
    </dgm:pt>
    <dgm:pt modelId="{CDE73661-7237-407C-BCF6-FD6C36F17283}" type="pres">
      <dgm:prSet presAssocID="{D483FA78-65C7-4F36-85B3-2417D8D161C5}" presName="sibTrans" presStyleLbl="sibTrans1D1" presStyleIdx="2" presStyleCnt="6"/>
      <dgm:spPr/>
      <dgm:t>
        <a:bodyPr/>
        <a:lstStyle/>
        <a:p>
          <a:endParaRPr lang="en-US"/>
        </a:p>
      </dgm:t>
    </dgm:pt>
    <dgm:pt modelId="{68FBF919-A22C-4E98-8AF4-E5F912756736}" type="pres">
      <dgm:prSet presAssocID="{BAECF263-E496-4CEE-AD1C-A82A3BED7979}" presName="node" presStyleLbl="node1" presStyleIdx="3" presStyleCnt="6" custScaleX="142398" custScaleY="144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CE21B-9E93-44EF-A3B0-29F77276D530}" type="pres">
      <dgm:prSet presAssocID="{BAECF263-E496-4CEE-AD1C-A82A3BED7979}" presName="spNode" presStyleCnt="0"/>
      <dgm:spPr/>
    </dgm:pt>
    <dgm:pt modelId="{1197625A-BAC4-4B9D-A060-C0D7C90787F2}" type="pres">
      <dgm:prSet presAssocID="{637F7E98-0690-469D-8F49-14ADD94AFB23}" presName="sibTrans" presStyleLbl="sibTrans1D1" presStyleIdx="3" presStyleCnt="6"/>
      <dgm:spPr/>
      <dgm:t>
        <a:bodyPr/>
        <a:lstStyle/>
        <a:p>
          <a:endParaRPr lang="en-US"/>
        </a:p>
      </dgm:t>
    </dgm:pt>
    <dgm:pt modelId="{CDEE559A-79BC-4927-9BBA-B2100D330D86}" type="pres">
      <dgm:prSet presAssocID="{40691BDE-A0DB-4B89-BFAE-3FABBCC29D61}" presName="node" presStyleLbl="node1" presStyleIdx="4" presStyleCnt="6" custScaleX="130593" custScaleY="153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1D51B-CA7B-40A0-BFBF-420D8D6ECF1C}" type="pres">
      <dgm:prSet presAssocID="{40691BDE-A0DB-4B89-BFAE-3FABBCC29D61}" presName="spNode" presStyleCnt="0"/>
      <dgm:spPr/>
    </dgm:pt>
    <dgm:pt modelId="{58CBF60E-910B-4B40-9139-42A3ADDE5A40}" type="pres">
      <dgm:prSet presAssocID="{D6F2AF65-4FE8-4E9C-A3AB-E0EEA8D41245}" presName="sibTrans" presStyleLbl="sibTrans1D1" presStyleIdx="4" presStyleCnt="6"/>
      <dgm:spPr/>
      <dgm:t>
        <a:bodyPr/>
        <a:lstStyle/>
        <a:p>
          <a:endParaRPr lang="en-US"/>
        </a:p>
      </dgm:t>
    </dgm:pt>
    <dgm:pt modelId="{68F81B11-0B86-45C6-AF54-67C1F4841DA0}" type="pres">
      <dgm:prSet presAssocID="{95CDAA74-95EF-4909-BAD6-6C0BF028DD4C}" presName="node" presStyleLbl="node1" presStyleIdx="5" presStyleCnt="6" custScaleX="128967" custScaleY="149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23EE3-9FEC-4FA1-8ED4-2A8E9B329555}" type="pres">
      <dgm:prSet presAssocID="{95CDAA74-95EF-4909-BAD6-6C0BF028DD4C}" presName="spNode" presStyleCnt="0"/>
      <dgm:spPr/>
    </dgm:pt>
    <dgm:pt modelId="{A4F9F212-4F02-4CDA-804E-5BCFD793A382}" type="pres">
      <dgm:prSet presAssocID="{1C0DBB8E-15BC-488F-98F2-49252C72EE0A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31ACFEDE-BD99-4E9B-91B1-C887E16F859C}" type="presOf" srcId="{62EDC636-9374-4278-AF37-0058C11BA292}" destId="{1FA31750-6C73-4C6D-BA8B-91BAC391C05F}" srcOrd="0" destOrd="0" presId="urn:microsoft.com/office/officeart/2005/8/layout/cycle6"/>
    <dgm:cxn modelId="{AD28439B-87F8-403C-9AB4-4C82A2318394}" type="presOf" srcId="{637F7E98-0690-469D-8F49-14ADD94AFB23}" destId="{1197625A-BAC4-4B9D-A060-C0D7C90787F2}" srcOrd="0" destOrd="0" presId="urn:microsoft.com/office/officeart/2005/8/layout/cycle6"/>
    <dgm:cxn modelId="{C31B684D-6B24-41DF-9016-63F38DF5B910}" srcId="{EF81A6A2-3D95-44E3-9B2A-3FA7528D2F96}" destId="{40691BDE-A0DB-4B89-BFAE-3FABBCC29D61}" srcOrd="4" destOrd="0" parTransId="{FB33077A-90AE-4155-A3F1-6B1328BDA78D}" sibTransId="{D6F2AF65-4FE8-4E9C-A3AB-E0EEA8D41245}"/>
    <dgm:cxn modelId="{8C5F6ECF-78BB-488C-84EB-1151C6457F29}" type="presOf" srcId="{BAECF263-E496-4CEE-AD1C-A82A3BED7979}" destId="{68FBF919-A22C-4E98-8AF4-E5F912756736}" srcOrd="0" destOrd="0" presId="urn:microsoft.com/office/officeart/2005/8/layout/cycle6"/>
    <dgm:cxn modelId="{09B93996-4934-4CC1-9D78-FFB6524F360C}" srcId="{EF81A6A2-3D95-44E3-9B2A-3FA7528D2F96}" destId="{480DEC01-D927-4CD2-9130-650B826B5EEC}" srcOrd="2" destOrd="0" parTransId="{2A425020-47B2-47FE-9688-AFF8B2D07A90}" sibTransId="{D483FA78-65C7-4F36-85B3-2417D8D161C5}"/>
    <dgm:cxn modelId="{470D1215-E12D-489D-B244-1D87A4DA02FB}" type="presOf" srcId="{EF81A6A2-3D95-44E3-9B2A-3FA7528D2F96}" destId="{E72B7031-168E-4C9C-9267-DD019D66C118}" srcOrd="0" destOrd="0" presId="urn:microsoft.com/office/officeart/2005/8/layout/cycle6"/>
    <dgm:cxn modelId="{812C4739-4741-4321-B275-35ED1E4967FE}" type="presOf" srcId="{1C0DBB8E-15BC-488F-98F2-49252C72EE0A}" destId="{A4F9F212-4F02-4CDA-804E-5BCFD793A382}" srcOrd="0" destOrd="0" presId="urn:microsoft.com/office/officeart/2005/8/layout/cycle6"/>
    <dgm:cxn modelId="{08803F4C-09AA-4B68-B980-6AC878B08FE6}" type="presOf" srcId="{FF37817B-6470-4695-A9AF-2E71B12C051A}" destId="{C8F4617E-4D2D-4BF3-8001-FF34920CBE4E}" srcOrd="0" destOrd="0" presId="urn:microsoft.com/office/officeart/2005/8/layout/cycle6"/>
    <dgm:cxn modelId="{4A410F90-EF89-4D59-B0CB-018D789F114D}" type="presOf" srcId="{1FB9D249-4A6D-4D8C-BA52-D2D5404A9B9D}" destId="{A37D717F-D43E-4945-92A5-779F730F6152}" srcOrd="0" destOrd="0" presId="urn:microsoft.com/office/officeart/2005/8/layout/cycle6"/>
    <dgm:cxn modelId="{F95F6F6E-F954-44B1-B043-BEBFB06ABD6F}" srcId="{EF81A6A2-3D95-44E3-9B2A-3FA7528D2F96}" destId="{95CDAA74-95EF-4909-BAD6-6C0BF028DD4C}" srcOrd="5" destOrd="0" parTransId="{E704D296-D1C0-4169-9BB2-A32F295413D9}" sibTransId="{1C0DBB8E-15BC-488F-98F2-49252C72EE0A}"/>
    <dgm:cxn modelId="{AB13C25E-58F3-41E0-8305-9BD615A1C456}" type="presOf" srcId="{D6F2AF65-4FE8-4E9C-A3AB-E0EEA8D41245}" destId="{58CBF60E-910B-4B40-9139-42A3ADDE5A40}" srcOrd="0" destOrd="0" presId="urn:microsoft.com/office/officeart/2005/8/layout/cycle6"/>
    <dgm:cxn modelId="{412AB75D-107A-4E85-B29A-F76DE4422801}" type="presOf" srcId="{40691BDE-A0DB-4B89-BFAE-3FABBCC29D61}" destId="{CDEE559A-79BC-4927-9BBA-B2100D330D86}" srcOrd="0" destOrd="0" presId="urn:microsoft.com/office/officeart/2005/8/layout/cycle6"/>
    <dgm:cxn modelId="{B585CC27-57F9-43E2-BE97-7F43352848A8}" type="presOf" srcId="{D483FA78-65C7-4F36-85B3-2417D8D161C5}" destId="{CDE73661-7237-407C-BCF6-FD6C36F17283}" srcOrd="0" destOrd="0" presId="urn:microsoft.com/office/officeart/2005/8/layout/cycle6"/>
    <dgm:cxn modelId="{8150D539-E19E-4ACF-AADA-EF5B48B31EE3}" type="presOf" srcId="{95CDAA74-95EF-4909-BAD6-6C0BF028DD4C}" destId="{68F81B11-0B86-45C6-AF54-67C1F4841DA0}" srcOrd="0" destOrd="0" presId="urn:microsoft.com/office/officeart/2005/8/layout/cycle6"/>
    <dgm:cxn modelId="{F18C0CDC-DCE6-4791-AA73-1625623B92D1}" type="presOf" srcId="{480DEC01-D927-4CD2-9130-650B826B5EEC}" destId="{C73BB24B-D05B-407F-B0B7-5959A7FF46AF}" srcOrd="0" destOrd="0" presId="urn:microsoft.com/office/officeart/2005/8/layout/cycle6"/>
    <dgm:cxn modelId="{73E34898-BF64-433D-83C0-EDFAF2F7BF48}" srcId="{EF81A6A2-3D95-44E3-9B2A-3FA7528D2F96}" destId="{BAECF263-E496-4CEE-AD1C-A82A3BED7979}" srcOrd="3" destOrd="0" parTransId="{C6B2DC6F-17F8-4838-BCD9-E42AC794CF48}" sibTransId="{637F7E98-0690-469D-8F49-14ADD94AFB23}"/>
    <dgm:cxn modelId="{38FE523D-9FC0-4622-B303-494AA30F6B7A}" type="presOf" srcId="{61E73852-0109-454B-B7BD-7A592359AD77}" destId="{6700C24D-B844-4D86-8F21-890D919DAC5F}" srcOrd="0" destOrd="0" presId="urn:microsoft.com/office/officeart/2005/8/layout/cycle6"/>
    <dgm:cxn modelId="{C978F69B-8673-4811-9A3D-5E87763ACDB5}" srcId="{EF81A6A2-3D95-44E3-9B2A-3FA7528D2F96}" destId="{1FB9D249-4A6D-4D8C-BA52-D2D5404A9B9D}" srcOrd="1" destOrd="0" parTransId="{A9CCB116-E4C6-4858-82EA-83B163CA9EF7}" sibTransId="{62EDC636-9374-4278-AF37-0058C11BA292}"/>
    <dgm:cxn modelId="{1A608532-CFBD-43BB-BEDC-568D64D1D0EA}" srcId="{EF81A6A2-3D95-44E3-9B2A-3FA7528D2F96}" destId="{61E73852-0109-454B-B7BD-7A592359AD77}" srcOrd="0" destOrd="0" parTransId="{0BAC2ECF-15A7-4684-A42B-E165233DCDC6}" sibTransId="{FF37817B-6470-4695-A9AF-2E71B12C051A}"/>
    <dgm:cxn modelId="{099C6F8A-74B0-424B-A145-893845C37AD1}" type="presParOf" srcId="{E72B7031-168E-4C9C-9267-DD019D66C118}" destId="{6700C24D-B844-4D86-8F21-890D919DAC5F}" srcOrd="0" destOrd="0" presId="urn:microsoft.com/office/officeart/2005/8/layout/cycle6"/>
    <dgm:cxn modelId="{98772421-D8E3-4767-9490-EA04A748E457}" type="presParOf" srcId="{E72B7031-168E-4C9C-9267-DD019D66C118}" destId="{8959732A-B70A-4C55-91D1-B2B224E96DEB}" srcOrd="1" destOrd="0" presId="urn:microsoft.com/office/officeart/2005/8/layout/cycle6"/>
    <dgm:cxn modelId="{262302C4-1045-47E1-94D8-365FD7ADC577}" type="presParOf" srcId="{E72B7031-168E-4C9C-9267-DD019D66C118}" destId="{C8F4617E-4D2D-4BF3-8001-FF34920CBE4E}" srcOrd="2" destOrd="0" presId="urn:microsoft.com/office/officeart/2005/8/layout/cycle6"/>
    <dgm:cxn modelId="{77148952-EFB6-45C5-A5B3-D6A628850080}" type="presParOf" srcId="{E72B7031-168E-4C9C-9267-DD019D66C118}" destId="{A37D717F-D43E-4945-92A5-779F730F6152}" srcOrd="3" destOrd="0" presId="urn:microsoft.com/office/officeart/2005/8/layout/cycle6"/>
    <dgm:cxn modelId="{4C793927-EE01-4184-B07E-549481AC8ABF}" type="presParOf" srcId="{E72B7031-168E-4C9C-9267-DD019D66C118}" destId="{74554E75-F94D-4518-A299-37817E0DD672}" srcOrd="4" destOrd="0" presId="urn:microsoft.com/office/officeart/2005/8/layout/cycle6"/>
    <dgm:cxn modelId="{403FCA28-51DE-4D56-AEF9-529808F2C460}" type="presParOf" srcId="{E72B7031-168E-4C9C-9267-DD019D66C118}" destId="{1FA31750-6C73-4C6D-BA8B-91BAC391C05F}" srcOrd="5" destOrd="0" presId="urn:microsoft.com/office/officeart/2005/8/layout/cycle6"/>
    <dgm:cxn modelId="{B13E2A5C-7A51-475D-9B29-2C49A021CF9A}" type="presParOf" srcId="{E72B7031-168E-4C9C-9267-DD019D66C118}" destId="{C73BB24B-D05B-407F-B0B7-5959A7FF46AF}" srcOrd="6" destOrd="0" presId="urn:microsoft.com/office/officeart/2005/8/layout/cycle6"/>
    <dgm:cxn modelId="{CB92C81D-3A7C-4EE5-ACD4-C62D1FE74205}" type="presParOf" srcId="{E72B7031-168E-4C9C-9267-DD019D66C118}" destId="{6D4B5EA9-E2AA-44CE-A6F4-1FFDBDCD5B29}" srcOrd="7" destOrd="0" presId="urn:microsoft.com/office/officeart/2005/8/layout/cycle6"/>
    <dgm:cxn modelId="{56ED13D9-443C-436D-A8F9-7A726E963136}" type="presParOf" srcId="{E72B7031-168E-4C9C-9267-DD019D66C118}" destId="{CDE73661-7237-407C-BCF6-FD6C36F17283}" srcOrd="8" destOrd="0" presId="urn:microsoft.com/office/officeart/2005/8/layout/cycle6"/>
    <dgm:cxn modelId="{BA073A2C-80DD-4836-98DA-6F40D196AE4E}" type="presParOf" srcId="{E72B7031-168E-4C9C-9267-DD019D66C118}" destId="{68FBF919-A22C-4E98-8AF4-E5F912756736}" srcOrd="9" destOrd="0" presId="urn:microsoft.com/office/officeart/2005/8/layout/cycle6"/>
    <dgm:cxn modelId="{835DCE3D-0291-49DB-A672-56B73794D610}" type="presParOf" srcId="{E72B7031-168E-4C9C-9267-DD019D66C118}" destId="{E1FCE21B-9E93-44EF-A3B0-29F77276D530}" srcOrd="10" destOrd="0" presId="urn:microsoft.com/office/officeart/2005/8/layout/cycle6"/>
    <dgm:cxn modelId="{D6B21F28-350E-44E3-84E4-5B2C11DF922A}" type="presParOf" srcId="{E72B7031-168E-4C9C-9267-DD019D66C118}" destId="{1197625A-BAC4-4B9D-A060-C0D7C90787F2}" srcOrd="11" destOrd="0" presId="urn:microsoft.com/office/officeart/2005/8/layout/cycle6"/>
    <dgm:cxn modelId="{0C2691B2-0A2E-424A-A2F4-8B864F85B646}" type="presParOf" srcId="{E72B7031-168E-4C9C-9267-DD019D66C118}" destId="{CDEE559A-79BC-4927-9BBA-B2100D330D86}" srcOrd="12" destOrd="0" presId="urn:microsoft.com/office/officeart/2005/8/layout/cycle6"/>
    <dgm:cxn modelId="{1E5A7CD6-2593-4D1A-AC1A-FD39310A750C}" type="presParOf" srcId="{E72B7031-168E-4C9C-9267-DD019D66C118}" destId="{64E1D51B-CA7B-40A0-BFBF-420D8D6ECF1C}" srcOrd="13" destOrd="0" presId="urn:microsoft.com/office/officeart/2005/8/layout/cycle6"/>
    <dgm:cxn modelId="{360D9074-F53D-44B3-8EEC-78B2AF023BAA}" type="presParOf" srcId="{E72B7031-168E-4C9C-9267-DD019D66C118}" destId="{58CBF60E-910B-4B40-9139-42A3ADDE5A40}" srcOrd="14" destOrd="0" presId="urn:microsoft.com/office/officeart/2005/8/layout/cycle6"/>
    <dgm:cxn modelId="{4CE63AEA-3495-4DC2-915A-2BBDE59935F0}" type="presParOf" srcId="{E72B7031-168E-4C9C-9267-DD019D66C118}" destId="{68F81B11-0B86-45C6-AF54-67C1F4841DA0}" srcOrd="15" destOrd="0" presId="urn:microsoft.com/office/officeart/2005/8/layout/cycle6"/>
    <dgm:cxn modelId="{A682C1FB-53FB-4932-A6D9-8C43681A69A4}" type="presParOf" srcId="{E72B7031-168E-4C9C-9267-DD019D66C118}" destId="{9B423EE3-9FEC-4FA1-8ED4-2A8E9B329555}" srcOrd="16" destOrd="0" presId="urn:microsoft.com/office/officeart/2005/8/layout/cycle6"/>
    <dgm:cxn modelId="{5056DE82-3E3A-4A91-8F2F-9CAB6BCB303D}" type="presParOf" srcId="{E72B7031-168E-4C9C-9267-DD019D66C118}" destId="{A4F9F212-4F02-4CDA-804E-5BCFD793A382}" srcOrd="17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919E5-1926-4446-88E7-CAA099E6AD8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4B0E2F-EA34-4391-8C9D-05A114ACEF0D}">
      <dgm:prSet phldrT="[Text]" custT="1"/>
      <dgm:spPr/>
      <dgm:t>
        <a:bodyPr/>
        <a:lstStyle/>
        <a:p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 to detention centers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74A6B5-4BD2-44B7-994F-63EF085E2073}" type="parTrans" cxnId="{B43252E4-D3D5-4188-87B3-1583743F2F81}">
      <dgm:prSet/>
      <dgm:spPr/>
      <dgm:t>
        <a:bodyPr/>
        <a:lstStyle/>
        <a:p>
          <a:endParaRPr lang="en-US"/>
        </a:p>
      </dgm:t>
    </dgm:pt>
    <dgm:pt modelId="{1022F07A-C45B-48A7-B72D-D74C6B117CB6}" type="sibTrans" cxnId="{B43252E4-D3D5-4188-87B3-1583743F2F81}">
      <dgm:prSet/>
      <dgm:spPr/>
      <dgm:t>
        <a:bodyPr/>
        <a:lstStyle/>
        <a:p>
          <a:endParaRPr lang="en-US"/>
        </a:p>
      </dgm:t>
    </dgm:pt>
    <dgm:pt modelId="{226C18AF-DF8B-445A-9D7E-800362399DD7}">
      <dgm:prSet phldrT="[Text]" custT="1"/>
      <dgm:spPr/>
      <dgm:t>
        <a:bodyPr/>
        <a:lstStyle/>
        <a:p>
          <a:r>
            <a:rPr lang="en-US" sz="2400" dirty="0" smtClean="0"/>
            <a:t>Access to all places of detention</a:t>
          </a:r>
          <a:endParaRPr lang="en-US" sz="2400" dirty="0"/>
        </a:p>
      </dgm:t>
    </dgm:pt>
    <dgm:pt modelId="{1BA0313A-2872-460C-ACDD-9DBCDB66A685}" type="parTrans" cxnId="{F71B967C-243F-447C-BFC3-633D79F593DD}">
      <dgm:prSet/>
      <dgm:spPr/>
      <dgm:t>
        <a:bodyPr/>
        <a:lstStyle/>
        <a:p>
          <a:endParaRPr lang="en-US"/>
        </a:p>
      </dgm:t>
    </dgm:pt>
    <dgm:pt modelId="{A919AEE6-0381-4458-9D67-579A6B622435}" type="sibTrans" cxnId="{F71B967C-243F-447C-BFC3-633D79F593DD}">
      <dgm:prSet/>
      <dgm:spPr/>
      <dgm:t>
        <a:bodyPr/>
        <a:lstStyle/>
        <a:p>
          <a:endParaRPr lang="en-US"/>
        </a:p>
      </dgm:t>
    </dgm:pt>
    <dgm:pt modelId="{1184D2C1-9808-4DC7-A874-05088FEC26FF}">
      <dgm:prSet phldrT="[Text]" custT="1"/>
      <dgm:spPr/>
      <dgm:t>
        <a:bodyPr/>
        <a:lstStyle/>
        <a:p>
          <a:r>
            <a:rPr lang="en-US" sz="2400" dirty="0" smtClean="0"/>
            <a:t>Incl. military and security forces installations, </a:t>
          </a:r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police custody</a:t>
          </a:r>
          <a:r>
            <a:rPr lang="en-US" sz="2400" dirty="0" smtClean="0"/>
            <a:t>, state and federal jurisdiction  </a:t>
          </a:r>
          <a:endParaRPr lang="en-US" sz="2400" dirty="0"/>
        </a:p>
      </dgm:t>
    </dgm:pt>
    <dgm:pt modelId="{9B47F002-F4D8-48C4-B5EF-6D40549563F6}" type="parTrans" cxnId="{D78B9A92-9288-44D3-840D-A983B1A0E329}">
      <dgm:prSet/>
      <dgm:spPr/>
      <dgm:t>
        <a:bodyPr/>
        <a:lstStyle/>
        <a:p>
          <a:endParaRPr lang="en-US"/>
        </a:p>
      </dgm:t>
    </dgm:pt>
    <dgm:pt modelId="{1DDA00F4-107D-48AD-AEF5-A4D4B12278A2}" type="sibTrans" cxnId="{D78B9A92-9288-44D3-840D-A983B1A0E329}">
      <dgm:prSet/>
      <dgm:spPr/>
      <dgm:t>
        <a:bodyPr/>
        <a:lstStyle/>
        <a:p>
          <a:endParaRPr lang="en-US"/>
        </a:p>
      </dgm:t>
    </dgm:pt>
    <dgm:pt modelId="{FC429D17-AA9F-4B47-B14A-2D94DA4B39D3}">
      <dgm:prSet phldrT="[Text]" custT="1"/>
      <dgm:spPr>
        <a:effectLst/>
      </dgm:spPr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Visitation without prior notification: how does type of intervention impact on outcome/follow-up?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10C8C1-5DCF-4F53-A796-5C109E868D26}" type="parTrans" cxnId="{8061BDAD-77A2-46BD-B2B3-5B2E99A29D87}">
      <dgm:prSet/>
      <dgm:spPr/>
      <dgm:t>
        <a:bodyPr/>
        <a:lstStyle/>
        <a:p>
          <a:endParaRPr lang="en-US"/>
        </a:p>
      </dgm:t>
    </dgm:pt>
    <dgm:pt modelId="{CAA03BCE-2E20-484A-BD43-97FACF09AF48}" type="sibTrans" cxnId="{8061BDAD-77A2-46BD-B2B3-5B2E99A29D87}">
      <dgm:prSet/>
      <dgm:spPr/>
      <dgm:t>
        <a:bodyPr/>
        <a:lstStyle/>
        <a:p>
          <a:endParaRPr lang="en-US"/>
        </a:p>
      </dgm:t>
    </dgm:pt>
    <dgm:pt modelId="{EA69009B-F442-494D-9717-3EFB9C0D5F0C}">
      <dgm:prSet phldrT="[Text]" custT="1"/>
      <dgm:spPr/>
      <dgm:t>
        <a:bodyPr/>
        <a:lstStyle/>
        <a:p>
          <a:r>
            <a:rPr lang="en-US" sz="2400" dirty="0" smtClean="0"/>
            <a:t>Access to facilities holding vulnerable groups e.g. juvenile correction facilities, psychiatric institutions</a:t>
          </a:r>
          <a:endParaRPr lang="en-US" sz="2400" dirty="0"/>
        </a:p>
      </dgm:t>
    </dgm:pt>
    <dgm:pt modelId="{8DF6504D-A853-4438-BE89-B4EDAFBF2A7B}" type="parTrans" cxnId="{9EC4E63F-14E8-49E5-9715-8F94D9463F91}">
      <dgm:prSet/>
      <dgm:spPr/>
      <dgm:t>
        <a:bodyPr/>
        <a:lstStyle/>
        <a:p>
          <a:endParaRPr lang="en-US"/>
        </a:p>
      </dgm:t>
    </dgm:pt>
    <dgm:pt modelId="{F7C93302-535F-41BC-91EF-316ABE998CE5}" type="sibTrans" cxnId="{9EC4E63F-14E8-49E5-9715-8F94D9463F91}">
      <dgm:prSet/>
      <dgm:spPr/>
      <dgm:t>
        <a:bodyPr/>
        <a:lstStyle/>
        <a:p>
          <a:endParaRPr lang="en-US"/>
        </a:p>
      </dgm:t>
    </dgm:pt>
    <dgm:pt modelId="{6B8C7582-B793-4432-8256-DC8337E82506}">
      <dgm:prSet phldrT="[Text]" custT="1"/>
      <dgm:spPr/>
      <dgm:t>
        <a:bodyPr/>
        <a:lstStyle/>
        <a:p>
          <a:r>
            <a:rPr lang="en-US" sz="2400" dirty="0" smtClean="0"/>
            <a:t>Systematic periodic visitation or urgent actions in response to alleged violations</a:t>
          </a:r>
          <a:endParaRPr lang="en-US" sz="2400" dirty="0"/>
        </a:p>
      </dgm:t>
    </dgm:pt>
    <dgm:pt modelId="{7AEC73A5-82C0-420B-ABFD-5D0AA1141D5A}" type="parTrans" cxnId="{7877A421-C5C4-4A59-A3A0-38ED758DD9DE}">
      <dgm:prSet/>
      <dgm:spPr/>
      <dgm:t>
        <a:bodyPr/>
        <a:lstStyle/>
        <a:p>
          <a:endParaRPr lang="en-US"/>
        </a:p>
      </dgm:t>
    </dgm:pt>
    <dgm:pt modelId="{C4C0B1BB-3471-4217-B45F-79C7D4F8A8A3}" type="sibTrans" cxnId="{7877A421-C5C4-4A59-A3A0-38ED758DD9DE}">
      <dgm:prSet/>
      <dgm:spPr/>
      <dgm:t>
        <a:bodyPr/>
        <a:lstStyle/>
        <a:p>
          <a:endParaRPr lang="en-US"/>
        </a:p>
      </dgm:t>
    </dgm:pt>
    <dgm:pt modelId="{FEC11768-1BAC-4D56-83E2-38C51C1D1EE9}" type="pres">
      <dgm:prSet presAssocID="{1B8919E5-1926-4446-88E7-CAA099E6AD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11135-F24F-45B2-8BB1-5A7E56C9A4C3}" type="pres">
      <dgm:prSet presAssocID="{784B0E2F-EA34-4391-8C9D-05A114ACEF0D}" presName="root1" presStyleCnt="0"/>
      <dgm:spPr/>
    </dgm:pt>
    <dgm:pt modelId="{EC2CCAF4-34DC-43FC-8497-60F6887FA970}" type="pres">
      <dgm:prSet presAssocID="{784B0E2F-EA34-4391-8C9D-05A114ACEF0D}" presName="LevelOneTextNode" presStyleLbl="node0" presStyleIdx="0" presStyleCnt="1" custScaleY="119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ABA175-52DB-4F9A-873F-E021A6057C2F}" type="pres">
      <dgm:prSet presAssocID="{784B0E2F-EA34-4391-8C9D-05A114ACEF0D}" presName="level2hierChild" presStyleCnt="0"/>
      <dgm:spPr/>
    </dgm:pt>
    <dgm:pt modelId="{92FDFB92-5CB1-44CB-B0DC-C362C7DEAAE7}" type="pres">
      <dgm:prSet presAssocID="{1BA0313A-2872-460C-ACDD-9DBCDB66A68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91264FC9-2F49-43C6-A4BB-A694F41C3CDB}" type="pres">
      <dgm:prSet presAssocID="{1BA0313A-2872-460C-ACDD-9DBCDB66A68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5DCC0B4-4102-48F5-8B7A-36E203C6B08F}" type="pres">
      <dgm:prSet presAssocID="{226C18AF-DF8B-445A-9D7E-800362399DD7}" presName="root2" presStyleCnt="0"/>
      <dgm:spPr/>
    </dgm:pt>
    <dgm:pt modelId="{DE23BADC-3400-4740-B428-A67AB47D1C35}" type="pres">
      <dgm:prSet presAssocID="{226C18AF-DF8B-445A-9D7E-800362399DD7}" presName="LevelTwoTextNode" presStyleLbl="node2" presStyleIdx="0" presStyleCnt="5" custScaleX="320504" custScaleY="70112" custLinFactNeighborY="8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94B8F-352A-4445-907E-E5C2015314A2}" type="pres">
      <dgm:prSet presAssocID="{226C18AF-DF8B-445A-9D7E-800362399DD7}" presName="level3hierChild" presStyleCnt="0"/>
      <dgm:spPr/>
    </dgm:pt>
    <dgm:pt modelId="{18EBD6DC-2182-4213-B59A-D2478FAEB50B}" type="pres">
      <dgm:prSet presAssocID="{9B47F002-F4D8-48C4-B5EF-6D40549563F6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8331D89F-1BB0-48BB-AE41-A78E38E4773C}" type="pres">
      <dgm:prSet presAssocID="{9B47F002-F4D8-48C4-B5EF-6D40549563F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4420517-8834-473C-86C2-6B2405833D52}" type="pres">
      <dgm:prSet presAssocID="{1184D2C1-9808-4DC7-A874-05088FEC26FF}" presName="root2" presStyleCnt="0"/>
      <dgm:spPr/>
    </dgm:pt>
    <dgm:pt modelId="{C4F5FC70-62F1-446A-95DA-E23B07585572}" type="pres">
      <dgm:prSet presAssocID="{1184D2C1-9808-4DC7-A874-05088FEC26FF}" presName="LevelTwoTextNode" presStyleLbl="node2" presStyleIdx="1" presStyleCnt="5" custScaleX="320504" custScaleY="102763" custLinFactNeighborY="52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BD420A-F991-47BB-A0AB-0A15DFF94502}" type="pres">
      <dgm:prSet presAssocID="{1184D2C1-9808-4DC7-A874-05088FEC26FF}" presName="level3hierChild" presStyleCnt="0"/>
      <dgm:spPr/>
    </dgm:pt>
    <dgm:pt modelId="{B3B2ECA8-92FE-415F-9EA5-10FDFFA2CC3F}" type="pres">
      <dgm:prSet presAssocID="{AA10C8C1-5DCF-4F53-A796-5C109E868D26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15076CE4-1EEA-4371-8252-26F4E6312FCA}" type="pres">
      <dgm:prSet presAssocID="{AA10C8C1-5DCF-4F53-A796-5C109E868D26}" presName="connTx" presStyleLbl="parChTrans1D2" presStyleIdx="2" presStyleCnt="5"/>
      <dgm:spPr/>
      <dgm:t>
        <a:bodyPr/>
        <a:lstStyle/>
        <a:p>
          <a:endParaRPr lang="en-US"/>
        </a:p>
      </dgm:t>
    </dgm:pt>
    <dgm:pt modelId="{8B5C0442-2B62-4346-B823-1BE315DF8560}" type="pres">
      <dgm:prSet presAssocID="{FC429D17-AA9F-4B47-B14A-2D94DA4B39D3}" presName="root2" presStyleCnt="0"/>
      <dgm:spPr/>
    </dgm:pt>
    <dgm:pt modelId="{6E05BC54-F0D9-405C-9208-9EC939EDACD9}" type="pres">
      <dgm:prSet presAssocID="{FC429D17-AA9F-4B47-B14A-2D94DA4B39D3}" presName="LevelTwoTextNode" presStyleLbl="node2" presStyleIdx="2" presStyleCnt="5" custScaleX="320504" custScaleY="93130" custLinFactNeighborY="33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E8E772-34FE-40AE-A7FF-5BF1214A721E}" type="pres">
      <dgm:prSet presAssocID="{FC429D17-AA9F-4B47-B14A-2D94DA4B39D3}" presName="level3hierChild" presStyleCnt="0"/>
      <dgm:spPr/>
    </dgm:pt>
    <dgm:pt modelId="{1554621B-CFB2-4287-8EC1-04A237622840}" type="pres">
      <dgm:prSet presAssocID="{8DF6504D-A853-4438-BE89-B4EDAFBF2A7B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CA80D1F0-C8BE-4C36-818B-89AC722B2011}" type="pres">
      <dgm:prSet presAssocID="{8DF6504D-A853-4438-BE89-B4EDAFBF2A7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E2B1225-DFC4-45CC-BA35-DA858ABACDFC}" type="pres">
      <dgm:prSet presAssocID="{EA69009B-F442-494D-9717-3EFB9C0D5F0C}" presName="root2" presStyleCnt="0"/>
      <dgm:spPr/>
    </dgm:pt>
    <dgm:pt modelId="{7CAAA9A3-D7F5-46F9-9A53-39F22C914CC7}" type="pres">
      <dgm:prSet presAssocID="{EA69009B-F442-494D-9717-3EFB9C0D5F0C}" presName="LevelTwoTextNode" presStyleLbl="node2" presStyleIdx="3" presStyleCnt="5" custScaleX="320504" custScaleY="93128" custLinFactNeighborY="14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3FA512-C3D3-48E5-B7F7-B3F92D0A07C7}" type="pres">
      <dgm:prSet presAssocID="{EA69009B-F442-494D-9717-3EFB9C0D5F0C}" presName="level3hierChild" presStyleCnt="0"/>
      <dgm:spPr/>
    </dgm:pt>
    <dgm:pt modelId="{873F2973-CB96-4A1F-B7FB-423FC61FCC4F}" type="pres">
      <dgm:prSet presAssocID="{7AEC73A5-82C0-420B-ABFD-5D0AA1141D5A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53479560-123B-4DF2-86F0-FC9C37C0091F}" type="pres">
      <dgm:prSet presAssocID="{7AEC73A5-82C0-420B-ABFD-5D0AA1141D5A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F26F468-FF1D-4F2A-AB3A-9BFF0ED18DFF}" type="pres">
      <dgm:prSet presAssocID="{6B8C7582-B793-4432-8256-DC8337E82506}" presName="root2" presStyleCnt="0"/>
      <dgm:spPr/>
    </dgm:pt>
    <dgm:pt modelId="{D76421E2-5C1A-4C79-8934-7D75068E87A8}" type="pres">
      <dgm:prSet presAssocID="{6B8C7582-B793-4432-8256-DC8337E82506}" presName="LevelTwoTextNode" presStyleLbl="node2" presStyleIdx="4" presStyleCnt="5" custScaleX="320504" custScaleY="761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2E540E-1B68-428C-84C4-55DD0BB5A84F}" type="pres">
      <dgm:prSet presAssocID="{6B8C7582-B793-4432-8256-DC8337E82506}" presName="level3hierChild" presStyleCnt="0"/>
      <dgm:spPr/>
    </dgm:pt>
  </dgm:ptLst>
  <dgm:cxnLst>
    <dgm:cxn modelId="{E975B3E5-06E5-4B54-8101-5A89F0089177}" type="presOf" srcId="{AA10C8C1-5DCF-4F53-A796-5C109E868D26}" destId="{15076CE4-1EEA-4371-8252-26F4E6312FCA}" srcOrd="1" destOrd="0" presId="urn:microsoft.com/office/officeart/2005/8/layout/hierarchy2"/>
    <dgm:cxn modelId="{7877A421-C5C4-4A59-A3A0-38ED758DD9DE}" srcId="{784B0E2F-EA34-4391-8C9D-05A114ACEF0D}" destId="{6B8C7582-B793-4432-8256-DC8337E82506}" srcOrd="4" destOrd="0" parTransId="{7AEC73A5-82C0-420B-ABFD-5D0AA1141D5A}" sibTransId="{C4C0B1BB-3471-4217-B45F-79C7D4F8A8A3}"/>
    <dgm:cxn modelId="{DE1C7876-B4B0-4B9D-A7CE-9379A41ACFFE}" type="presOf" srcId="{FC429D17-AA9F-4B47-B14A-2D94DA4B39D3}" destId="{6E05BC54-F0D9-405C-9208-9EC939EDACD9}" srcOrd="0" destOrd="0" presId="urn:microsoft.com/office/officeart/2005/8/layout/hierarchy2"/>
    <dgm:cxn modelId="{43052364-33A7-459E-BE1E-D5BC3FD33C75}" type="presOf" srcId="{9B47F002-F4D8-48C4-B5EF-6D40549563F6}" destId="{8331D89F-1BB0-48BB-AE41-A78E38E4773C}" srcOrd="1" destOrd="0" presId="urn:microsoft.com/office/officeart/2005/8/layout/hierarchy2"/>
    <dgm:cxn modelId="{5333C1E4-C340-4214-B4FC-DDC9D5E11C88}" type="presOf" srcId="{9B47F002-F4D8-48C4-B5EF-6D40549563F6}" destId="{18EBD6DC-2182-4213-B59A-D2478FAEB50B}" srcOrd="0" destOrd="0" presId="urn:microsoft.com/office/officeart/2005/8/layout/hierarchy2"/>
    <dgm:cxn modelId="{BA6E6360-CAF4-4486-9F3C-9AA54186AA3A}" type="presOf" srcId="{7AEC73A5-82C0-420B-ABFD-5D0AA1141D5A}" destId="{53479560-123B-4DF2-86F0-FC9C37C0091F}" srcOrd="1" destOrd="0" presId="urn:microsoft.com/office/officeart/2005/8/layout/hierarchy2"/>
    <dgm:cxn modelId="{84B4D3F5-6E44-4262-B357-D6C9F56E1162}" type="presOf" srcId="{EA69009B-F442-494D-9717-3EFB9C0D5F0C}" destId="{7CAAA9A3-D7F5-46F9-9A53-39F22C914CC7}" srcOrd="0" destOrd="0" presId="urn:microsoft.com/office/officeart/2005/8/layout/hierarchy2"/>
    <dgm:cxn modelId="{36E748A9-1879-4C99-8079-4339C535BB7A}" type="presOf" srcId="{AA10C8C1-5DCF-4F53-A796-5C109E868D26}" destId="{B3B2ECA8-92FE-415F-9EA5-10FDFFA2CC3F}" srcOrd="0" destOrd="0" presId="urn:microsoft.com/office/officeart/2005/8/layout/hierarchy2"/>
    <dgm:cxn modelId="{8910EEB0-6B6F-4F98-AA96-BF432B46353D}" type="presOf" srcId="{6B8C7582-B793-4432-8256-DC8337E82506}" destId="{D76421E2-5C1A-4C79-8934-7D75068E87A8}" srcOrd="0" destOrd="0" presId="urn:microsoft.com/office/officeart/2005/8/layout/hierarchy2"/>
    <dgm:cxn modelId="{B43252E4-D3D5-4188-87B3-1583743F2F81}" srcId="{1B8919E5-1926-4446-88E7-CAA099E6AD8E}" destId="{784B0E2F-EA34-4391-8C9D-05A114ACEF0D}" srcOrd="0" destOrd="0" parTransId="{5874A6B5-4BD2-44B7-994F-63EF085E2073}" sibTransId="{1022F07A-C45B-48A7-B72D-D74C6B117CB6}"/>
    <dgm:cxn modelId="{577F634F-6577-48A5-AC48-E7CF507A9D70}" type="presOf" srcId="{226C18AF-DF8B-445A-9D7E-800362399DD7}" destId="{DE23BADC-3400-4740-B428-A67AB47D1C35}" srcOrd="0" destOrd="0" presId="urn:microsoft.com/office/officeart/2005/8/layout/hierarchy2"/>
    <dgm:cxn modelId="{F71B967C-243F-447C-BFC3-633D79F593DD}" srcId="{784B0E2F-EA34-4391-8C9D-05A114ACEF0D}" destId="{226C18AF-DF8B-445A-9D7E-800362399DD7}" srcOrd="0" destOrd="0" parTransId="{1BA0313A-2872-460C-ACDD-9DBCDB66A685}" sibTransId="{A919AEE6-0381-4458-9D67-579A6B622435}"/>
    <dgm:cxn modelId="{777F1DB7-AE67-4142-85B0-02667079B8CD}" type="presOf" srcId="{8DF6504D-A853-4438-BE89-B4EDAFBF2A7B}" destId="{CA80D1F0-C8BE-4C36-818B-89AC722B2011}" srcOrd="1" destOrd="0" presId="urn:microsoft.com/office/officeart/2005/8/layout/hierarchy2"/>
    <dgm:cxn modelId="{8061BDAD-77A2-46BD-B2B3-5B2E99A29D87}" srcId="{784B0E2F-EA34-4391-8C9D-05A114ACEF0D}" destId="{FC429D17-AA9F-4B47-B14A-2D94DA4B39D3}" srcOrd="2" destOrd="0" parTransId="{AA10C8C1-5DCF-4F53-A796-5C109E868D26}" sibTransId="{CAA03BCE-2E20-484A-BD43-97FACF09AF48}"/>
    <dgm:cxn modelId="{9EC4E63F-14E8-49E5-9715-8F94D9463F91}" srcId="{784B0E2F-EA34-4391-8C9D-05A114ACEF0D}" destId="{EA69009B-F442-494D-9717-3EFB9C0D5F0C}" srcOrd="3" destOrd="0" parTransId="{8DF6504D-A853-4438-BE89-B4EDAFBF2A7B}" sibTransId="{F7C93302-535F-41BC-91EF-316ABE998CE5}"/>
    <dgm:cxn modelId="{D78B9A92-9288-44D3-840D-A983B1A0E329}" srcId="{784B0E2F-EA34-4391-8C9D-05A114ACEF0D}" destId="{1184D2C1-9808-4DC7-A874-05088FEC26FF}" srcOrd="1" destOrd="0" parTransId="{9B47F002-F4D8-48C4-B5EF-6D40549563F6}" sibTransId="{1DDA00F4-107D-48AD-AEF5-A4D4B12278A2}"/>
    <dgm:cxn modelId="{EAB40990-F584-4D91-ABBD-DADAF414213C}" type="presOf" srcId="{1184D2C1-9808-4DC7-A874-05088FEC26FF}" destId="{C4F5FC70-62F1-446A-95DA-E23B07585572}" srcOrd="0" destOrd="0" presId="urn:microsoft.com/office/officeart/2005/8/layout/hierarchy2"/>
    <dgm:cxn modelId="{8F8371C9-F303-4206-957E-20BBA9016834}" type="presOf" srcId="{784B0E2F-EA34-4391-8C9D-05A114ACEF0D}" destId="{EC2CCAF4-34DC-43FC-8497-60F6887FA970}" srcOrd="0" destOrd="0" presId="urn:microsoft.com/office/officeart/2005/8/layout/hierarchy2"/>
    <dgm:cxn modelId="{304870F4-FFC7-44AB-8063-9709919F1A43}" type="presOf" srcId="{1BA0313A-2872-460C-ACDD-9DBCDB66A685}" destId="{92FDFB92-5CB1-44CB-B0DC-C362C7DEAAE7}" srcOrd="0" destOrd="0" presId="urn:microsoft.com/office/officeart/2005/8/layout/hierarchy2"/>
    <dgm:cxn modelId="{0633CB24-40D3-48BE-995C-A954E412FDC2}" type="presOf" srcId="{7AEC73A5-82C0-420B-ABFD-5D0AA1141D5A}" destId="{873F2973-CB96-4A1F-B7FB-423FC61FCC4F}" srcOrd="0" destOrd="0" presId="urn:microsoft.com/office/officeart/2005/8/layout/hierarchy2"/>
    <dgm:cxn modelId="{943588D1-E687-4DC4-9A35-944CEF0B3605}" type="presOf" srcId="{1BA0313A-2872-460C-ACDD-9DBCDB66A685}" destId="{91264FC9-2F49-43C6-A4BB-A694F41C3CDB}" srcOrd="1" destOrd="0" presId="urn:microsoft.com/office/officeart/2005/8/layout/hierarchy2"/>
    <dgm:cxn modelId="{42EA5FB6-C233-47B4-8D92-8847B4936ECE}" type="presOf" srcId="{8DF6504D-A853-4438-BE89-B4EDAFBF2A7B}" destId="{1554621B-CFB2-4287-8EC1-04A237622840}" srcOrd="0" destOrd="0" presId="urn:microsoft.com/office/officeart/2005/8/layout/hierarchy2"/>
    <dgm:cxn modelId="{E5928D8F-EDAC-4805-BF08-5A23F3ED3082}" type="presOf" srcId="{1B8919E5-1926-4446-88E7-CAA099E6AD8E}" destId="{FEC11768-1BAC-4D56-83E2-38C51C1D1EE9}" srcOrd="0" destOrd="0" presId="urn:microsoft.com/office/officeart/2005/8/layout/hierarchy2"/>
    <dgm:cxn modelId="{E9C4BBF9-34A3-44C8-95BD-8970DE8D66F2}" type="presParOf" srcId="{FEC11768-1BAC-4D56-83E2-38C51C1D1EE9}" destId="{20611135-F24F-45B2-8BB1-5A7E56C9A4C3}" srcOrd="0" destOrd="0" presId="urn:microsoft.com/office/officeart/2005/8/layout/hierarchy2"/>
    <dgm:cxn modelId="{7EAE9648-286C-4620-AF11-544D9934D119}" type="presParOf" srcId="{20611135-F24F-45B2-8BB1-5A7E56C9A4C3}" destId="{EC2CCAF4-34DC-43FC-8497-60F6887FA970}" srcOrd="0" destOrd="0" presId="urn:microsoft.com/office/officeart/2005/8/layout/hierarchy2"/>
    <dgm:cxn modelId="{CD290E45-3B7B-4D9A-BFF4-3B7AA407819A}" type="presParOf" srcId="{20611135-F24F-45B2-8BB1-5A7E56C9A4C3}" destId="{57ABA175-52DB-4F9A-873F-E021A6057C2F}" srcOrd="1" destOrd="0" presId="urn:microsoft.com/office/officeart/2005/8/layout/hierarchy2"/>
    <dgm:cxn modelId="{1F9D07A7-30B3-4730-962D-81D1649A76CF}" type="presParOf" srcId="{57ABA175-52DB-4F9A-873F-E021A6057C2F}" destId="{92FDFB92-5CB1-44CB-B0DC-C362C7DEAAE7}" srcOrd="0" destOrd="0" presId="urn:microsoft.com/office/officeart/2005/8/layout/hierarchy2"/>
    <dgm:cxn modelId="{0EBCF248-432D-4BDE-8E51-FB5E149B0880}" type="presParOf" srcId="{92FDFB92-5CB1-44CB-B0DC-C362C7DEAAE7}" destId="{91264FC9-2F49-43C6-A4BB-A694F41C3CDB}" srcOrd="0" destOrd="0" presId="urn:microsoft.com/office/officeart/2005/8/layout/hierarchy2"/>
    <dgm:cxn modelId="{E9620C39-9572-43CA-B641-4436C688059C}" type="presParOf" srcId="{57ABA175-52DB-4F9A-873F-E021A6057C2F}" destId="{45DCC0B4-4102-48F5-8B7A-36E203C6B08F}" srcOrd="1" destOrd="0" presId="urn:microsoft.com/office/officeart/2005/8/layout/hierarchy2"/>
    <dgm:cxn modelId="{63E199D7-BE5F-459C-8FB4-107FA2452D6F}" type="presParOf" srcId="{45DCC0B4-4102-48F5-8B7A-36E203C6B08F}" destId="{DE23BADC-3400-4740-B428-A67AB47D1C35}" srcOrd="0" destOrd="0" presId="urn:microsoft.com/office/officeart/2005/8/layout/hierarchy2"/>
    <dgm:cxn modelId="{CEB8E222-0DBD-419C-8202-19E478E070C7}" type="presParOf" srcId="{45DCC0B4-4102-48F5-8B7A-36E203C6B08F}" destId="{4A494B8F-352A-4445-907E-E5C2015314A2}" srcOrd="1" destOrd="0" presId="urn:microsoft.com/office/officeart/2005/8/layout/hierarchy2"/>
    <dgm:cxn modelId="{89E09414-13BD-4E64-83F3-9B1E2FDC9D5B}" type="presParOf" srcId="{57ABA175-52DB-4F9A-873F-E021A6057C2F}" destId="{18EBD6DC-2182-4213-B59A-D2478FAEB50B}" srcOrd="2" destOrd="0" presId="urn:microsoft.com/office/officeart/2005/8/layout/hierarchy2"/>
    <dgm:cxn modelId="{2CD51D4B-665B-4625-AD3C-7A201095729F}" type="presParOf" srcId="{18EBD6DC-2182-4213-B59A-D2478FAEB50B}" destId="{8331D89F-1BB0-48BB-AE41-A78E38E4773C}" srcOrd="0" destOrd="0" presId="urn:microsoft.com/office/officeart/2005/8/layout/hierarchy2"/>
    <dgm:cxn modelId="{88263C41-380A-4DCA-B23B-CEE16E6461BE}" type="presParOf" srcId="{57ABA175-52DB-4F9A-873F-E021A6057C2F}" destId="{B4420517-8834-473C-86C2-6B2405833D52}" srcOrd="3" destOrd="0" presId="urn:microsoft.com/office/officeart/2005/8/layout/hierarchy2"/>
    <dgm:cxn modelId="{599A404F-0975-4EFF-8C62-E3EBA7CDE491}" type="presParOf" srcId="{B4420517-8834-473C-86C2-6B2405833D52}" destId="{C4F5FC70-62F1-446A-95DA-E23B07585572}" srcOrd="0" destOrd="0" presId="urn:microsoft.com/office/officeart/2005/8/layout/hierarchy2"/>
    <dgm:cxn modelId="{4433496C-FC4F-41F7-BB21-53AAEC4CCDB4}" type="presParOf" srcId="{B4420517-8834-473C-86C2-6B2405833D52}" destId="{F8BD420A-F991-47BB-A0AB-0A15DFF94502}" srcOrd="1" destOrd="0" presId="urn:microsoft.com/office/officeart/2005/8/layout/hierarchy2"/>
    <dgm:cxn modelId="{E67CB02F-5CC3-4A9F-A36B-1422AF6766A6}" type="presParOf" srcId="{57ABA175-52DB-4F9A-873F-E021A6057C2F}" destId="{B3B2ECA8-92FE-415F-9EA5-10FDFFA2CC3F}" srcOrd="4" destOrd="0" presId="urn:microsoft.com/office/officeart/2005/8/layout/hierarchy2"/>
    <dgm:cxn modelId="{A5E36D1D-F240-4A36-B500-C68189DA458C}" type="presParOf" srcId="{B3B2ECA8-92FE-415F-9EA5-10FDFFA2CC3F}" destId="{15076CE4-1EEA-4371-8252-26F4E6312FCA}" srcOrd="0" destOrd="0" presId="urn:microsoft.com/office/officeart/2005/8/layout/hierarchy2"/>
    <dgm:cxn modelId="{BA8E84AE-9BDF-436F-BB39-846A44698E46}" type="presParOf" srcId="{57ABA175-52DB-4F9A-873F-E021A6057C2F}" destId="{8B5C0442-2B62-4346-B823-1BE315DF8560}" srcOrd="5" destOrd="0" presId="urn:microsoft.com/office/officeart/2005/8/layout/hierarchy2"/>
    <dgm:cxn modelId="{945F3E6E-F6A0-496B-A02C-BD3129EEFAAD}" type="presParOf" srcId="{8B5C0442-2B62-4346-B823-1BE315DF8560}" destId="{6E05BC54-F0D9-405C-9208-9EC939EDACD9}" srcOrd="0" destOrd="0" presId="urn:microsoft.com/office/officeart/2005/8/layout/hierarchy2"/>
    <dgm:cxn modelId="{9429BB65-A204-4AA4-A517-E1BFA876EE99}" type="presParOf" srcId="{8B5C0442-2B62-4346-B823-1BE315DF8560}" destId="{CAE8E772-34FE-40AE-A7FF-5BF1214A721E}" srcOrd="1" destOrd="0" presId="urn:microsoft.com/office/officeart/2005/8/layout/hierarchy2"/>
    <dgm:cxn modelId="{C9606A4B-1936-4936-8D5D-199030760123}" type="presParOf" srcId="{57ABA175-52DB-4F9A-873F-E021A6057C2F}" destId="{1554621B-CFB2-4287-8EC1-04A237622840}" srcOrd="6" destOrd="0" presId="urn:microsoft.com/office/officeart/2005/8/layout/hierarchy2"/>
    <dgm:cxn modelId="{7C5CA0EA-1569-4898-A065-9B0604F29454}" type="presParOf" srcId="{1554621B-CFB2-4287-8EC1-04A237622840}" destId="{CA80D1F0-C8BE-4C36-818B-89AC722B2011}" srcOrd="0" destOrd="0" presId="urn:microsoft.com/office/officeart/2005/8/layout/hierarchy2"/>
    <dgm:cxn modelId="{55C155A3-F238-47B6-AA35-7CCB539C7250}" type="presParOf" srcId="{57ABA175-52DB-4F9A-873F-E021A6057C2F}" destId="{5E2B1225-DFC4-45CC-BA35-DA858ABACDFC}" srcOrd="7" destOrd="0" presId="urn:microsoft.com/office/officeart/2005/8/layout/hierarchy2"/>
    <dgm:cxn modelId="{42BF5056-39A1-40DD-A32E-822DBA943EE0}" type="presParOf" srcId="{5E2B1225-DFC4-45CC-BA35-DA858ABACDFC}" destId="{7CAAA9A3-D7F5-46F9-9A53-39F22C914CC7}" srcOrd="0" destOrd="0" presId="urn:microsoft.com/office/officeart/2005/8/layout/hierarchy2"/>
    <dgm:cxn modelId="{9F316789-4AD9-4270-97F8-0C45703CFF1B}" type="presParOf" srcId="{5E2B1225-DFC4-45CC-BA35-DA858ABACDFC}" destId="{4C3FA512-C3D3-48E5-B7F7-B3F92D0A07C7}" srcOrd="1" destOrd="0" presId="urn:microsoft.com/office/officeart/2005/8/layout/hierarchy2"/>
    <dgm:cxn modelId="{CDC1A378-7DCB-49B3-90E0-0448E3FFE1EB}" type="presParOf" srcId="{57ABA175-52DB-4F9A-873F-E021A6057C2F}" destId="{873F2973-CB96-4A1F-B7FB-423FC61FCC4F}" srcOrd="8" destOrd="0" presId="urn:microsoft.com/office/officeart/2005/8/layout/hierarchy2"/>
    <dgm:cxn modelId="{0DCD1536-9513-4086-90CB-62F58F316D8A}" type="presParOf" srcId="{873F2973-CB96-4A1F-B7FB-423FC61FCC4F}" destId="{53479560-123B-4DF2-86F0-FC9C37C0091F}" srcOrd="0" destOrd="0" presId="urn:microsoft.com/office/officeart/2005/8/layout/hierarchy2"/>
    <dgm:cxn modelId="{E876A570-2E20-4A30-88A5-8D777E35C069}" type="presParOf" srcId="{57ABA175-52DB-4F9A-873F-E021A6057C2F}" destId="{BF26F468-FF1D-4F2A-AB3A-9BFF0ED18DFF}" srcOrd="9" destOrd="0" presId="urn:microsoft.com/office/officeart/2005/8/layout/hierarchy2"/>
    <dgm:cxn modelId="{45D1843D-2A59-4A40-AF25-DDFAA0727E83}" type="presParOf" srcId="{BF26F468-FF1D-4F2A-AB3A-9BFF0ED18DFF}" destId="{D76421E2-5C1A-4C79-8934-7D75068E87A8}" srcOrd="0" destOrd="0" presId="urn:microsoft.com/office/officeart/2005/8/layout/hierarchy2"/>
    <dgm:cxn modelId="{F884283B-4B04-4AFB-8BF5-4B0D8BB686EE}" type="presParOf" srcId="{BF26F468-FF1D-4F2A-AB3A-9BFF0ED18DFF}" destId="{A52E540E-1B68-428C-84C4-55DD0BB5A84F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8919E5-1926-4446-88E7-CAA099E6AD8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4B0E2F-EA34-4391-8C9D-05A114ACEF0D}">
      <dgm:prSet phldrT="[Text]" custT="1"/>
      <dgm:spPr/>
      <dgm:t>
        <a:bodyPr/>
        <a:lstStyle/>
        <a:p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and administrative frameworks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74A6B5-4BD2-44B7-994F-63EF085E2073}" type="parTrans" cxnId="{B43252E4-D3D5-4188-87B3-1583743F2F81}">
      <dgm:prSet/>
      <dgm:spPr/>
      <dgm:t>
        <a:bodyPr/>
        <a:lstStyle/>
        <a:p>
          <a:endParaRPr lang="en-US"/>
        </a:p>
      </dgm:t>
    </dgm:pt>
    <dgm:pt modelId="{1022F07A-C45B-48A7-B72D-D74C6B117CB6}" type="sibTrans" cxnId="{B43252E4-D3D5-4188-87B3-1583743F2F81}">
      <dgm:prSet/>
      <dgm:spPr/>
      <dgm:t>
        <a:bodyPr/>
        <a:lstStyle/>
        <a:p>
          <a:endParaRPr lang="en-US"/>
        </a:p>
      </dgm:t>
    </dgm:pt>
    <dgm:pt modelId="{226C18AF-DF8B-445A-9D7E-800362399DD7}">
      <dgm:prSet phldrT="[Text]" custT="1"/>
      <dgm:spPr/>
      <dgm:t>
        <a:bodyPr/>
        <a:lstStyle/>
        <a:p>
          <a:r>
            <a:rPr lang="en-US" sz="2400" dirty="0" smtClean="0"/>
            <a:t>Complaints procedures are in place</a:t>
          </a:r>
          <a:endParaRPr lang="en-US" sz="2400" dirty="0"/>
        </a:p>
      </dgm:t>
    </dgm:pt>
    <dgm:pt modelId="{1BA0313A-2872-460C-ACDD-9DBCDB66A685}" type="parTrans" cxnId="{F71B967C-243F-447C-BFC3-633D79F593DD}">
      <dgm:prSet/>
      <dgm:spPr/>
      <dgm:t>
        <a:bodyPr/>
        <a:lstStyle/>
        <a:p>
          <a:endParaRPr lang="en-US"/>
        </a:p>
      </dgm:t>
    </dgm:pt>
    <dgm:pt modelId="{A919AEE6-0381-4458-9D67-579A6B622435}" type="sibTrans" cxnId="{F71B967C-243F-447C-BFC3-633D79F593DD}">
      <dgm:prSet/>
      <dgm:spPr/>
      <dgm:t>
        <a:bodyPr/>
        <a:lstStyle/>
        <a:p>
          <a:endParaRPr lang="en-US"/>
        </a:p>
      </dgm:t>
    </dgm:pt>
    <dgm:pt modelId="{1184D2C1-9808-4DC7-A874-05088FEC26FF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Challenging detention through judicial channels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47F002-F4D8-48C4-B5EF-6D40549563F6}" type="parTrans" cxnId="{D78B9A92-9288-44D3-840D-A983B1A0E329}">
      <dgm:prSet/>
      <dgm:spPr/>
      <dgm:t>
        <a:bodyPr/>
        <a:lstStyle/>
        <a:p>
          <a:endParaRPr lang="en-US"/>
        </a:p>
      </dgm:t>
    </dgm:pt>
    <dgm:pt modelId="{1DDA00F4-107D-48AD-AEF5-A4D4B12278A2}" type="sibTrans" cxnId="{D78B9A92-9288-44D3-840D-A983B1A0E329}">
      <dgm:prSet/>
      <dgm:spPr/>
      <dgm:t>
        <a:bodyPr/>
        <a:lstStyle/>
        <a:p>
          <a:endParaRPr lang="en-US"/>
        </a:p>
      </dgm:t>
    </dgm:pt>
    <dgm:pt modelId="{FC429D17-AA9F-4B47-B14A-2D94DA4B39D3}">
      <dgm:prSet phldrT="[Text]" custT="1"/>
      <dgm:spPr>
        <a:effectLst/>
      </dgm:spPr>
      <dgm:t>
        <a:bodyPr/>
        <a:lstStyle/>
        <a:p>
          <a:r>
            <a:rPr lang="en-US" sz="2400" dirty="0" smtClean="0">
              <a:effectLst/>
            </a:rPr>
            <a:t>Do you have access to registers of detainees</a:t>
          </a:r>
          <a:endParaRPr lang="en-US" sz="2400" dirty="0">
            <a:effectLst/>
          </a:endParaRPr>
        </a:p>
      </dgm:t>
    </dgm:pt>
    <dgm:pt modelId="{AA10C8C1-5DCF-4F53-A796-5C109E868D26}" type="parTrans" cxnId="{8061BDAD-77A2-46BD-B2B3-5B2E99A29D87}">
      <dgm:prSet/>
      <dgm:spPr/>
      <dgm:t>
        <a:bodyPr/>
        <a:lstStyle/>
        <a:p>
          <a:endParaRPr lang="en-US"/>
        </a:p>
      </dgm:t>
    </dgm:pt>
    <dgm:pt modelId="{CAA03BCE-2E20-484A-BD43-97FACF09AF48}" type="sibTrans" cxnId="{8061BDAD-77A2-46BD-B2B3-5B2E99A29D87}">
      <dgm:prSet/>
      <dgm:spPr/>
      <dgm:t>
        <a:bodyPr/>
        <a:lstStyle/>
        <a:p>
          <a:endParaRPr lang="en-US"/>
        </a:p>
      </dgm:t>
    </dgm:pt>
    <dgm:pt modelId="{EA69009B-F442-494D-9717-3EFB9C0D5F0C}">
      <dgm:prSet phldrT="[Text]" custT="1"/>
      <dgm:spPr/>
      <dgm:t>
        <a:bodyPr/>
        <a:lstStyle/>
        <a:p>
          <a:r>
            <a:rPr lang="en-US" sz="2400" dirty="0" smtClean="0"/>
            <a:t>Are detainees segregated according to their legal status, age and gender</a:t>
          </a:r>
          <a:endParaRPr lang="en-US" sz="2400" dirty="0"/>
        </a:p>
      </dgm:t>
    </dgm:pt>
    <dgm:pt modelId="{8DF6504D-A853-4438-BE89-B4EDAFBF2A7B}" type="parTrans" cxnId="{9EC4E63F-14E8-49E5-9715-8F94D9463F91}">
      <dgm:prSet/>
      <dgm:spPr/>
      <dgm:t>
        <a:bodyPr/>
        <a:lstStyle/>
        <a:p>
          <a:endParaRPr lang="en-US"/>
        </a:p>
      </dgm:t>
    </dgm:pt>
    <dgm:pt modelId="{F7C93302-535F-41BC-91EF-316ABE998CE5}" type="sibTrans" cxnId="{9EC4E63F-14E8-49E5-9715-8F94D9463F91}">
      <dgm:prSet/>
      <dgm:spPr/>
      <dgm:t>
        <a:bodyPr/>
        <a:lstStyle/>
        <a:p>
          <a:endParaRPr lang="en-US"/>
        </a:p>
      </dgm:t>
    </dgm:pt>
    <dgm:pt modelId="{6B8C7582-B793-4432-8256-DC8337E82506}">
      <dgm:prSet phldrT="[Text]" custT="1"/>
      <dgm:spPr/>
      <dgm:t>
        <a:bodyPr/>
        <a:lstStyle/>
        <a:p>
          <a:r>
            <a:rPr lang="en-US" sz="2400" dirty="0" smtClean="0"/>
            <a:t>Is the NHRI </a:t>
          </a:r>
          <a:r>
            <a:rPr lang="en-US" sz="2400" dirty="0" smtClean="0"/>
            <a:t>formally recognized </a:t>
          </a:r>
          <a:r>
            <a:rPr lang="en-US" sz="2400" dirty="0" smtClean="0"/>
            <a:t>as a independent monitoring body by detention authorities and detainees?</a:t>
          </a:r>
          <a:endParaRPr lang="en-US" sz="2400" dirty="0"/>
        </a:p>
      </dgm:t>
    </dgm:pt>
    <dgm:pt modelId="{7AEC73A5-82C0-420B-ABFD-5D0AA1141D5A}" type="parTrans" cxnId="{7877A421-C5C4-4A59-A3A0-38ED758DD9DE}">
      <dgm:prSet/>
      <dgm:spPr/>
      <dgm:t>
        <a:bodyPr/>
        <a:lstStyle/>
        <a:p>
          <a:endParaRPr lang="en-US"/>
        </a:p>
      </dgm:t>
    </dgm:pt>
    <dgm:pt modelId="{C4C0B1BB-3471-4217-B45F-79C7D4F8A8A3}" type="sibTrans" cxnId="{7877A421-C5C4-4A59-A3A0-38ED758DD9DE}">
      <dgm:prSet/>
      <dgm:spPr/>
      <dgm:t>
        <a:bodyPr/>
        <a:lstStyle/>
        <a:p>
          <a:endParaRPr lang="en-US"/>
        </a:p>
      </dgm:t>
    </dgm:pt>
    <dgm:pt modelId="{FEC11768-1BAC-4D56-83E2-38C51C1D1EE9}" type="pres">
      <dgm:prSet presAssocID="{1B8919E5-1926-4446-88E7-CAA099E6AD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11135-F24F-45B2-8BB1-5A7E56C9A4C3}" type="pres">
      <dgm:prSet presAssocID="{784B0E2F-EA34-4391-8C9D-05A114ACEF0D}" presName="root1" presStyleCnt="0"/>
      <dgm:spPr/>
    </dgm:pt>
    <dgm:pt modelId="{EC2CCAF4-34DC-43FC-8497-60F6887FA970}" type="pres">
      <dgm:prSet presAssocID="{784B0E2F-EA34-4391-8C9D-05A114ACEF0D}" presName="LevelOneTextNode" presStyleLbl="node0" presStyleIdx="0" presStyleCnt="1" custScaleX="115176" custScaleY="140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ABA175-52DB-4F9A-873F-E021A6057C2F}" type="pres">
      <dgm:prSet presAssocID="{784B0E2F-EA34-4391-8C9D-05A114ACEF0D}" presName="level2hierChild" presStyleCnt="0"/>
      <dgm:spPr/>
    </dgm:pt>
    <dgm:pt modelId="{92FDFB92-5CB1-44CB-B0DC-C362C7DEAAE7}" type="pres">
      <dgm:prSet presAssocID="{1BA0313A-2872-460C-ACDD-9DBCDB66A68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91264FC9-2F49-43C6-A4BB-A694F41C3CDB}" type="pres">
      <dgm:prSet presAssocID="{1BA0313A-2872-460C-ACDD-9DBCDB66A68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5DCC0B4-4102-48F5-8B7A-36E203C6B08F}" type="pres">
      <dgm:prSet presAssocID="{226C18AF-DF8B-445A-9D7E-800362399DD7}" presName="root2" presStyleCnt="0"/>
      <dgm:spPr/>
    </dgm:pt>
    <dgm:pt modelId="{DE23BADC-3400-4740-B428-A67AB47D1C35}" type="pres">
      <dgm:prSet presAssocID="{226C18AF-DF8B-445A-9D7E-800362399DD7}" presName="LevelTwoTextNode" presStyleLbl="node2" presStyleIdx="0" presStyleCnt="5" custScaleX="320504" custScaleY="76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94B8F-352A-4445-907E-E5C2015314A2}" type="pres">
      <dgm:prSet presAssocID="{226C18AF-DF8B-445A-9D7E-800362399DD7}" presName="level3hierChild" presStyleCnt="0"/>
      <dgm:spPr/>
    </dgm:pt>
    <dgm:pt modelId="{18EBD6DC-2182-4213-B59A-D2478FAEB50B}" type="pres">
      <dgm:prSet presAssocID="{9B47F002-F4D8-48C4-B5EF-6D40549563F6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8331D89F-1BB0-48BB-AE41-A78E38E4773C}" type="pres">
      <dgm:prSet presAssocID="{9B47F002-F4D8-48C4-B5EF-6D40549563F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4420517-8834-473C-86C2-6B2405833D52}" type="pres">
      <dgm:prSet presAssocID="{1184D2C1-9808-4DC7-A874-05088FEC26FF}" presName="root2" presStyleCnt="0"/>
      <dgm:spPr/>
    </dgm:pt>
    <dgm:pt modelId="{C4F5FC70-62F1-446A-95DA-E23B07585572}" type="pres">
      <dgm:prSet presAssocID="{1184D2C1-9808-4DC7-A874-05088FEC26FF}" presName="LevelTwoTextNode" presStyleLbl="node2" presStyleIdx="1" presStyleCnt="5" custScaleX="320504" custScaleY="688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BD420A-F991-47BB-A0AB-0A15DFF94502}" type="pres">
      <dgm:prSet presAssocID="{1184D2C1-9808-4DC7-A874-05088FEC26FF}" presName="level3hierChild" presStyleCnt="0"/>
      <dgm:spPr/>
    </dgm:pt>
    <dgm:pt modelId="{B3B2ECA8-92FE-415F-9EA5-10FDFFA2CC3F}" type="pres">
      <dgm:prSet presAssocID="{AA10C8C1-5DCF-4F53-A796-5C109E868D26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15076CE4-1EEA-4371-8252-26F4E6312FCA}" type="pres">
      <dgm:prSet presAssocID="{AA10C8C1-5DCF-4F53-A796-5C109E868D26}" presName="connTx" presStyleLbl="parChTrans1D2" presStyleIdx="2" presStyleCnt="5"/>
      <dgm:spPr/>
      <dgm:t>
        <a:bodyPr/>
        <a:lstStyle/>
        <a:p>
          <a:endParaRPr lang="en-US"/>
        </a:p>
      </dgm:t>
    </dgm:pt>
    <dgm:pt modelId="{8B5C0442-2B62-4346-B823-1BE315DF8560}" type="pres">
      <dgm:prSet presAssocID="{FC429D17-AA9F-4B47-B14A-2D94DA4B39D3}" presName="root2" presStyleCnt="0"/>
      <dgm:spPr/>
    </dgm:pt>
    <dgm:pt modelId="{6E05BC54-F0D9-405C-9208-9EC939EDACD9}" type="pres">
      <dgm:prSet presAssocID="{FC429D17-AA9F-4B47-B14A-2D94DA4B39D3}" presName="LevelTwoTextNode" presStyleLbl="node2" presStyleIdx="2" presStyleCnt="5" custScaleX="320504" custScaleY="60481" custLinFactNeighborY="4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E8E772-34FE-40AE-A7FF-5BF1214A721E}" type="pres">
      <dgm:prSet presAssocID="{FC429D17-AA9F-4B47-B14A-2D94DA4B39D3}" presName="level3hierChild" presStyleCnt="0"/>
      <dgm:spPr/>
    </dgm:pt>
    <dgm:pt modelId="{1554621B-CFB2-4287-8EC1-04A237622840}" type="pres">
      <dgm:prSet presAssocID="{8DF6504D-A853-4438-BE89-B4EDAFBF2A7B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CA80D1F0-C8BE-4C36-818B-89AC722B2011}" type="pres">
      <dgm:prSet presAssocID="{8DF6504D-A853-4438-BE89-B4EDAFBF2A7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E2B1225-DFC4-45CC-BA35-DA858ABACDFC}" type="pres">
      <dgm:prSet presAssocID="{EA69009B-F442-494D-9717-3EFB9C0D5F0C}" presName="root2" presStyleCnt="0"/>
      <dgm:spPr/>
    </dgm:pt>
    <dgm:pt modelId="{7CAAA9A3-D7F5-46F9-9A53-39F22C914CC7}" type="pres">
      <dgm:prSet presAssocID="{EA69009B-F442-494D-9717-3EFB9C0D5F0C}" presName="LevelTwoTextNode" presStyleLbl="node2" presStyleIdx="3" presStyleCnt="5" custScaleX="320504" custScaleY="74033" custLinFactNeighborY="8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3FA512-C3D3-48E5-B7F7-B3F92D0A07C7}" type="pres">
      <dgm:prSet presAssocID="{EA69009B-F442-494D-9717-3EFB9C0D5F0C}" presName="level3hierChild" presStyleCnt="0"/>
      <dgm:spPr/>
    </dgm:pt>
    <dgm:pt modelId="{873F2973-CB96-4A1F-B7FB-423FC61FCC4F}" type="pres">
      <dgm:prSet presAssocID="{7AEC73A5-82C0-420B-ABFD-5D0AA1141D5A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53479560-123B-4DF2-86F0-FC9C37C0091F}" type="pres">
      <dgm:prSet presAssocID="{7AEC73A5-82C0-420B-ABFD-5D0AA1141D5A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F26F468-FF1D-4F2A-AB3A-9BFF0ED18DFF}" type="pres">
      <dgm:prSet presAssocID="{6B8C7582-B793-4432-8256-DC8337E82506}" presName="root2" presStyleCnt="0"/>
      <dgm:spPr/>
    </dgm:pt>
    <dgm:pt modelId="{D76421E2-5C1A-4C79-8934-7D75068E87A8}" type="pres">
      <dgm:prSet presAssocID="{6B8C7582-B793-4432-8256-DC8337E82506}" presName="LevelTwoTextNode" presStyleLbl="node2" presStyleIdx="4" presStyleCnt="5" custScaleX="320504" custScaleY="111105" custLinFactNeighborY="18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2E540E-1B68-428C-84C4-55DD0BB5A84F}" type="pres">
      <dgm:prSet presAssocID="{6B8C7582-B793-4432-8256-DC8337E82506}" presName="level3hierChild" presStyleCnt="0"/>
      <dgm:spPr/>
    </dgm:pt>
  </dgm:ptLst>
  <dgm:cxnLst>
    <dgm:cxn modelId="{258095A5-BEB1-4F18-9513-CC1171C08A7D}" type="presOf" srcId="{7AEC73A5-82C0-420B-ABFD-5D0AA1141D5A}" destId="{53479560-123B-4DF2-86F0-FC9C37C0091F}" srcOrd="1" destOrd="0" presId="urn:microsoft.com/office/officeart/2005/8/layout/hierarchy2"/>
    <dgm:cxn modelId="{B86F99CE-44F9-4B3B-BD9E-458E790AF18F}" type="presOf" srcId="{1BA0313A-2872-460C-ACDD-9DBCDB66A685}" destId="{91264FC9-2F49-43C6-A4BB-A694F41C3CDB}" srcOrd="1" destOrd="0" presId="urn:microsoft.com/office/officeart/2005/8/layout/hierarchy2"/>
    <dgm:cxn modelId="{EFCCB486-5FF0-47C0-9D1E-611A5808F357}" type="presOf" srcId="{7AEC73A5-82C0-420B-ABFD-5D0AA1141D5A}" destId="{873F2973-CB96-4A1F-B7FB-423FC61FCC4F}" srcOrd="0" destOrd="0" presId="urn:microsoft.com/office/officeart/2005/8/layout/hierarchy2"/>
    <dgm:cxn modelId="{7877A421-C5C4-4A59-A3A0-38ED758DD9DE}" srcId="{784B0E2F-EA34-4391-8C9D-05A114ACEF0D}" destId="{6B8C7582-B793-4432-8256-DC8337E82506}" srcOrd="4" destOrd="0" parTransId="{7AEC73A5-82C0-420B-ABFD-5D0AA1141D5A}" sibTransId="{C4C0B1BB-3471-4217-B45F-79C7D4F8A8A3}"/>
    <dgm:cxn modelId="{A7F5A669-9496-4B8E-98F9-ADD39BC67F54}" type="presOf" srcId="{8DF6504D-A853-4438-BE89-B4EDAFBF2A7B}" destId="{1554621B-CFB2-4287-8EC1-04A237622840}" srcOrd="0" destOrd="0" presId="urn:microsoft.com/office/officeart/2005/8/layout/hierarchy2"/>
    <dgm:cxn modelId="{541B78D9-6494-4E2E-B0BA-33AF3DE4D8E7}" type="presOf" srcId="{AA10C8C1-5DCF-4F53-A796-5C109E868D26}" destId="{15076CE4-1EEA-4371-8252-26F4E6312FCA}" srcOrd="1" destOrd="0" presId="urn:microsoft.com/office/officeart/2005/8/layout/hierarchy2"/>
    <dgm:cxn modelId="{B457CE73-5DAD-494D-B77F-AAE3162C2F48}" type="presOf" srcId="{784B0E2F-EA34-4391-8C9D-05A114ACEF0D}" destId="{EC2CCAF4-34DC-43FC-8497-60F6887FA970}" srcOrd="0" destOrd="0" presId="urn:microsoft.com/office/officeart/2005/8/layout/hierarchy2"/>
    <dgm:cxn modelId="{B43252E4-D3D5-4188-87B3-1583743F2F81}" srcId="{1B8919E5-1926-4446-88E7-CAA099E6AD8E}" destId="{784B0E2F-EA34-4391-8C9D-05A114ACEF0D}" srcOrd="0" destOrd="0" parTransId="{5874A6B5-4BD2-44B7-994F-63EF085E2073}" sibTransId="{1022F07A-C45B-48A7-B72D-D74C6B117CB6}"/>
    <dgm:cxn modelId="{67D0DA4F-5B1C-4597-B8F8-9CE7879C68B2}" type="presOf" srcId="{1B8919E5-1926-4446-88E7-CAA099E6AD8E}" destId="{FEC11768-1BAC-4D56-83E2-38C51C1D1EE9}" srcOrd="0" destOrd="0" presId="urn:microsoft.com/office/officeart/2005/8/layout/hierarchy2"/>
    <dgm:cxn modelId="{0E05E529-044F-44E5-9589-B599A847CF9F}" type="presOf" srcId="{1184D2C1-9808-4DC7-A874-05088FEC26FF}" destId="{C4F5FC70-62F1-446A-95DA-E23B07585572}" srcOrd="0" destOrd="0" presId="urn:microsoft.com/office/officeart/2005/8/layout/hierarchy2"/>
    <dgm:cxn modelId="{F71B967C-243F-447C-BFC3-633D79F593DD}" srcId="{784B0E2F-EA34-4391-8C9D-05A114ACEF0D}" destId="{226C18AF-DF8B-445A-9D7E-800362399DD7}" srcOrd="0" destOrd="0" parTransId="{1BA0313A-2872-460C-ACDD-9DBCDB66A685}" sibTransId="{A919AEE6-0381-4458-9D67-579A6B622435}"/>
    <dgm:cxn modelId="{C3762250-5271-4B58-800E-40D288293F54}" type="presOf" srcId="{EA69009B-F442-494D-9717-3EFB9C0D5F0C}" destId="{7CAAA9A3-D7F5-46F9-9A53-39F22C914CC7}" srcOrd="0" destOrd="0" presId="urn:microsoft.com/office/officeart/2005/8/layout/hierarchy2"/>
    <dgm:cxn modelId="{8061BDAD-77A2-46BD-B2B3-5B2E99A29D87}" srcId="{784B0E2F-EA34-4391-8C9D-05A114ACEF0D}" destId="{FC429D17-AA9F-4B47-B14A-2D94DA4B39D3}" srcOrd="2" destOrd="0" parTransId="{AA10C8C1-5DCF-4F53-A796-5C109E868D26}" sibTransId="{CAA03BCE-2E20-484A-BD43-97FACF09AF48}"/>
    <dgm:cxn modelId="{9EC4E63F-14E8-49E5-9715-8F94D9463F91}" srcId="{784B0E2F-EA34-4391-8C9D-05A114ACEF0D}" destId="{EA69009B-F442-494D-9717-3EFB9C0D5F0C}" srcOrd="3" destOrd="0" parTransId="{8DF6504D-A853-4438-BE89-B4EDAFBF2A7B}" sibTransId="{F7C93302-535F-41BC-91EF-316ABE998CE5}"/>
    <dgm:cxn modelId="{D78B9A92-9288-44D3-840D-A983B1A0E329}" srcId="{784B0E2F-EA34-4391-8C9D-05A114ACEF0D}" destId="{1184D2C1-9808-4DC7-A874-05088FEC26FF}" srcOrd="1" destOrd="0" parTransId="{9B47F002-F4D8-48C4-B5EF-6D40549563F6}" sibTransId="{1DDA00F4-107D-48AD-AEF5-A4D4B12278A2}"/>
    <dgm:cxn modelId="{341745CA-9175-4064-8E89-19D9C46F2F0B}" type="presOf" srcId="{8DF6504D-A853-4438-BE89-B4EDAFBF2A7B}" destId="{CA80D1F0-C8BE-4C36-818B-89AC722B2011}" srcOrd="1" destOrd="0" presId="urn:microsoft.com/office/officeart/2005/8/layout/hierarchy2"/>
    <dgm:cxn modelId="{C9608222-B55E-46F5-A5B4-186959E7EE11}" type="presOf" srcId="{9B47F002-F4D8-48C4-B5EF-6D40549563F6}" destId="{8331D89F-1BB0-48BB-AE41-A78E38E4773C}" srcOrd="1" destOrd="0" presId="urn:microsoft.com/office/officeart/2005/8/layout/hierarchy2"/>
    <dgm:cxn modelId="{DC020577-0ADC-410F-B731-8DAA0C448D86}" type="presOf" srcId="{FC429D17-AA9F-4B47-B14A-2D94DA4B39D3}" destId="{6E05BC54-F0D9-405C-9208-9EC939EDACD9}" srcOrd="0" destOrd="0" presId="urn:microsoft.com/office/officeart/2005/8/layout/hierarchy2"/>
    <dgm:cxn modelId="{AE96DE50-76AD-4AFE-8D6B-B4FDC952D2AE}" type="presOf" srcId="{6B8C7582-B793-4432-8256-DC8337E82506}" destId="{D76421E2-5C1A-4C79-8934-7D75068E87A8}" srcOrd="0" destOrd="0" presId="urn:microsoft.com/office/officeart/2005/8/layout/hierarchy2"/>
    <dgm:cxn modelId="{D3DBC459-CFA8-4C18-AE73-324834A83081}" type="presOf" srcId="{AA10C8C1-5DCF-4F53-A796-5C109E868D26}" destId="{B3B2ECA8-92FE-415F-9EA5-10FDFFA2CC3F}" srcOrd="0" destOrd="0" presId="urn:microsoft.com/office/officeart/2005/8/layout/hierarchy2"/>
    <dgm:cxn modelId="{08CF4F74-5A85-4BE8-ADB6-7EDE4D8B1327}" type="presOf" srcId="{9B47F002-F4D8-48C4-B5EF-6D40549563F6}" destId="{18EBD6DC-2182-4213-B59A-D2478FAEB50B}" srcOrd="0" destOrd="0" presId="urn:microsoft.com/office/officeart/2005/8/layout/hierarchy2"/>
    <dgm:cxn modelId="{8BD2484E-F510-41FA-AD43-61ED4F50F238}" type="presOf" srcId="{226C18AF-DF8B-445A-9D7E-800362399DD7}" destId="{DE23BADC-3400-4740-B428-A67AB47D1C35}" srcOrd="0" destOrd="0" presId="urn:microsoft.com/office/officeart/2005/8/layout/hierarchy2"/>
    <dgm:cxn modelId="{9D25DFC8-23EF-4369-81B3-FA4A059E9509}" type="presOf" srcId="{1BA0313A-2872-460C-ACDD-9DBCDB66A685}" destId="{92FDFB92-5CB1-44CB-B0DC-C362C7DEAAE7}" srcOrd="0" destOrd="0" presId="urn:microsoft.com/office/officeart/2005/8/layout/hierarchy2"/>
    <dgm:cxn modelId="{959F1330-A479-4D63-A467-25C82CA526B1}" type="presParOf" srcId="{FEC11768-1BAC-4D56-83E2-38C51C1D1EE9}" destId="{20611135-F24F-45B2-8BB1-5A7E56C9A4C3}" srcOrd="0" destOrd="0" presId="urn:microsoft.com/office/officeart/2005/8/layout/hierarchy2"/>
    <dgm:cxn modelId="{6F5109D7-50A0-4429-A88F-4391B7706FA1}" type="presParOf" srcId="{20611135-F24F-45B2-8BB1-5A7E56C9A4C3}" destId="{EC2CCAF4-34DC-43FC-8497-60F6887FA970}" srcOrd="0" destOrd="0" presId="urn:microsoft.com/office/officeart/2005/8/layout/hierarchy2"/>
    <dgm:cxn modelId="{9A8B020A-EB72-40AC-AB83-D22D64B5E90F}" type="presParOf" srcId="{20611135-F24F-45B2-8BB1-5A7E56C9A4C3}" destId="{57ABA175-52DB-4F9A-873F-E021A6057C2F}" srcOrd="1" destOrd="0" presId="urn:microsoft.com/office/officeart/2005/8/layout/hierarchy2"/>
    <dgm:cxn modelId="{3B8E6F39-A5AC-45D4-833F-1C65A9E6658F}" type="presParOf" srcId="{57ABA175-52DB-4F9A-873F-E021A6057C2F}" destId="{92FDFB92-5CB1-44CB-B0DC-C362C7DEAAE7}" srcOrd="0" destOrd="0" presId="urn:microsoft.com/office/officeart/2005/8/layout/hierarchy2"/>
    <dgm:cxn modelId="{72170B31-F3F4-4500-9A5B-E69EAFF7B857}" type="presParOf" srcId="{92FDFB92-5CB1-44CB-B0DC-C362C7DEAAE7}" destId="{91264FC9-2F49-43C6-A4BB-A694F41C3CDB}" srcOrd="0" destOrd="0" presId="urn:microsoft.com/office/officeart/2005/8/layout/hierarchy2"/>
    <dgm:cxn modelId="{0E8507E5-F816-4B35-9DE1-5D9C907BA6FC}" type="presParOf" srcId="{57ABA175-52DB-4F9A-873F-E021A6057C2F}" destId="{45DCC0B4-4102-48F5-8B7A-36E203C6B08F}" srcOrd="1" destOrd="0" presId="urn:microsoft.com/office/officeart/2005/8/layout/hierarchy2"/>
    <dgm:cxn modelId="{9BDF5852-B8FF-4378-97AD-201CB1623689}" type="presParOf" srcId="{45DCC0B4-4102-48F5-8B7A-36E203C6B08F}" destId="{DE23BADC-3400-4740-B428-A67AB47D1C35}" srcOrd="0" destOrd="0" presId="urn:microsoft.com/office/officeart/2005/8/layout/hierarchy2"/>
    <dgm:cxn modelId="{5E1CC6BB-F4E1-45D6-B8A9-0D67AD2EFB80}" type="presParOf" srcId="{45DCC0B4-4102-48F5-8B7A-36E203C6B08F}" destId="{4A494B8F-352A-4445-907E-E5C2015314A2}" srcOrd="1" destOrd="0" presId="urn:microsoft.com/office/officeart/2005/8/layout/hierarchy2"/>
    <dgm:cxn modelId="{80C6CB3F-0805-4613-B58A-C9A3F4757EA3}" type="presParOf" srcId="{57ABA175-52DB-4F9A-873F-E021A6057C2F}" destId="{18EBD6DC-2182-4213-B59A-D2478FAEB50B}" srcOrd="2" destOrd="0" presId="urn:microsoft.com/office/officeart/2005/8/layout/hierarchy2"/>
    <dgm:cxn modelId="{FBBA23B5-984A-4F5D-9084-6DA7B5465189}" type="presParOf" srcId="{18EBD6DC-2182-4213-B59A-D2478FAEB50B}" destId="{8331D89F-1BB0-48BB-AE41-A78E38E4773C}" srcOrd="0" destOrd="0" presId="urn:microsoft.com/office/officeart/2005/8/layout/hierarchy2"/>
    <dgm:cxn modelId="{EFCF4D39-9CD9-404B-95A8-FFBF45992175}" type="presParOf" srcId="{57ABA175-52DB-4F9A-873F-E021A6057C2F}" destId="{B4420517-8834-473C-86C2-6B2405833D52}" srcOrd="3" destOrd="0" presId="urn:microsoft.com/office/officeart/2005/8/layout/hierarchy2"/>
    <dgm:cxn modelId="{21356B2F-7F84-47DA-845D-DC948CAB4BBB}" type="presParOf" srcId="{B4420517-8834-473C-86C2-6B2405833D52}" destId="{C4F5FC70-62F1-446A-95DA-E23B07585572}" srcOrd="0" destOrd="0" presId="urn:microsoft.com/office/officeart/2005/8/layout/hierarchy2"/>
    <dgm:cxn modelId="{2F9AC748-51C8-4EB4-AB82-CE1DD4BA7D36}" type="presParOf" srcId="{B4420517-8834-473C-86C2-6B2405833D52}" destId="{F8BD420A-F991-47BB-A0AB-0A15DFF94502}" srcOrd="1" destOrd="0" presId="urn:microsoft.com/office/officeart/2005/8/layout/hierarchy2"/>
    <dgm:cxn modelId="{B9E7D827-6F12-43B0-87F7-FFB454C951EB}" type="presParOf" srcId="{57ABA175-52DB-4F9A-873F-E021A6057C2F}" destId="{B3B2ECA8-92FE-415F-9EA5-10FDFFA2CC3F}" srcOrd="4" destOrd="0" presId="urn:microsoft.com/office/officeart/2005/8/layout/hierarchy2"/>
    <dgm:cxn modelId="{088607B0-CDDA-41EF-B5B2-892B6D0D495B}" type="presParOf" srcId="{B3B2ECA8-92FE-415F-9EA5-10FDFFA2CC3F}" destId="{15076CE4-1EEA-4371-8252-26F4E6312FCA}" srcOrd="0" destOrd="0" presId="urn:microsoft.com/office/officeart/2005/8/layout/hierarchy2"/>
    <dgm:cxn modelId="{9C834E95-BAAC-494E-91F2-69490A38D2D7}" type="presParOf" srcId="{57ABA175-52DB-4F9A-873F-E021A6057C2F}" destId="{8B5C0442-2B62-4346-B823-1BE315DF8560}" srcOrd="5" destOrd="0" presId="urn:microsoft.com/office/officeart/2005/8/layout/hierarchy2"/>
    <dgm:cxn modelId="{3663C970-6BCC-461E-93B8-D87A43DD2606}" type="presParOf" srcId="{8B5C0442-2B62-4346-B823-1BE315DF8560}" destId="{6E05BC54-F0D9-405C-9208-9EC939EDACD9}" srcOrd="0" destOrd="0" presId="urn:microsoft.com/office/officeart/2005/8/layout/hierarchy2"/>
    <dgm:cxn modelId="{6C3AA8AC-F975-4F0C-8ED3-C1A723BA8BC7}" type="presParOf" srcId="{8B5C0442-2B62-4346-B823-1BE315DF8560}" destId="{CAE8E772-34FE-40AE-A7FF-5BF1214A721E}" srcOrd="1" destOrd="0" presId="urn:microsoft.com/office/officeart/2005/8/layout/hierarchy2"/>
    <dgm:cxn modelId="{4D2BF52F-1868-4F37-A403-0A00F2C23317}" type="presParOf" srcId="{57ABA175-52DB-4F9A-873F-E021A6057C2F}" destId="{1554621B-CFB2-4287-8EC1-04A237622840}" srcOrd="6" destOrd="0" presId="urn:microsoft.com/office/officeart/2005/8/layout/hierarchy2"/>
    <dgm:cxn modelId="{B8048B35-E02A-47E8-A305-3147FB24A6E9}" type="presParOf" srcId="{1554621B-CFB2-4287-8EC1-04A237622840}" destId="{CA80D1F0-C8BE-4C36-818B-89AC722B2011}" srcOrd="0" destOrd="0" presId="urn:microsoft.com/office/officeart/2005/8/layout/hierarchy2"/>
    <dgm:cxn modelId="{A27FE4EC-7B5F-45AB-8761-B6F0BB983599}" type="presParOf" srcId="{57ABA175-52DB-4F9A-873F-E021A6057C2F}" destId="{5E2B1225-DFC4-45CC-BA35-DA858ABACDFC}" srcOrd="7" destOrd="0" presId="urn:microsoft.com/office/officeart/2005/8/layout/hierarchy2"/>
    <dgm:cxn modelId="{3BCAE81F-ED9C-4B7E-9012-66A24C6B314E}" type="presParOf" srcId="{5E2B1225-DFC4-45CC-BA35-DA858ABACDFC}" destId="{7CAAA9A3-D7F5-46F9-9A53-39F22C914CC7}" srcOrd="0" destOrd="0" presId="urn:microsoft.com/office/officeart/2005/8/layout/hierarchy2"/>
    <dgm:cxn modelId="{C8EB0385-7D1E-41D1-8AF8-689F4DE15C90}" type="presParOf" srcId="{5E2B1225-DFC4-45CC-BA35-DA858ABACDFC}" destId="{4C3FA512-C3D3-48E5-B7F7-B3F92D0A07C7}" srcOrd="1" destOrd="0" presId="urn:microsoft.com/office/officeart/2005/8/layout/hierarchy2"/>
    <dgm:cxn modelId="{94BE09E6-8F6E-4F8E-91C3-BAD37689CC1F}" type="presParOf" srcId="{57ABA175-52DB-4F9A-873F-E021A6057C2F}" destId="{873F2973-CB96-4A1F-B7FB-423FC61FCC4F}" srcOrd="8" destOrd="0" presId="urn:microsoft.com/office/officeart/2005/8/layout/hierarchy2"/>
    <dgm:cxn modelId="{AA5A2653-E846-40CF-8E0A-F2EE08B63B88}" type="presParOf" srcId="{873F2973-CB96-4A1F-B7FB-423FC61FCC4F}" destId="{53479560-123B-4DF2-86F0-FC9C37C0091F}" srcOrd="0" destOrd="0" presId="urn:microsoft.com/office/officeart/2005/8/layout/hierarchy2"/>
    <dgm:cxn modelId="{BD548393-1810-4BDF-B16C-66520DA3B878}" type="presParOf" srcId="{57ABA175-52DB-4F9A-873F-E021A6057C2F}" destId="{BF26F468-FF1D-4F2A-AB3A-9BFF0ED18DFF}" srcOrd="9" destOrd="0" presId="urn:microsoft.com/office/officeart/2005/8/layout/hierarchy2"/>
    <dgm:cxn modelId="{98CCB69D-C2C2-4EFB-ADDB-6813252C77AF}" type="presParOf" srcId="{BF26F468-FF1D-4F2A-AB3A-9BFF0ED18DFF}" destId="{D76421E2-5C1A-4C79-8934-7D75068E87A8}" srcOrd="0" destOrd="0" presId="urn:microsoft.com/office/officeart/2005/8/layout/hierarchy2"/>
    <dgm:cxn modelId="{3EBCA9A9-2FC5-4984-879B-35435799B625}" type="presParOf" srcId="{BF26F468-FF1D-4F2A-AB3A-9BFF0ED18DFF}" destId="{A52E540E-1B68-428C-84C4-55DD0BB5A84F}" srcOrd="1" destOrd="0" presId="urn:microsoft.com/office/officeart/2005/8/layout/hierarchy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8919E5-1926-4446-88E7-CAA099E6AD8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4B0E2F-EA34-4391-8C9D-05A114ACEF0D}">
      <dgm:prSet phldrT="[Text]" custT="1"/>
      <dgm:spPr/>
      <dgm:t>
        <a:bodyPr/>
        <a:lstStyle/>
        <a:p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Domains of detention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74A6B5-4BD2-44B7-994F-63EF085E2073}" type="parTrans" cxnId="{B43252E4-D3D5-4188-87B3-1583743F2F81}">
      <dgm:prSet/>
      <dgm:spPr/>
      <dgm:t>
        <a:bodyPr/>
        <a:lstStyle/>
        <a:p>
          <a:endParaRPr lang="en-US"/>
        </a:p>
      </dgm:t>
    </dgm:pt>
    <dgm:pt modelId="{1022F07A-C45B-48A7-B72D-D74C6B117CB6}" type="sibTrans" cxnId="{B43252E4-D3D5-4188-87B3-1583743F2F81}">
      <dgm:prSet/>
      <dgm:spPr/>
      <dgm:t>
        <a:bodyPr/>
        <a:lstStyle/>
        <a:p>
          <a:endParaRPr lang="en-US"/>
        </a:p>
      </dgm:t>
    </dgm:pt>
    <dgm:pt modelId="{226C18AF-DF8B-445A-9D7E-800362399DD7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are the different types of detention facilities monitored by NHRIs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0313A-2872-460C-ACDD-9DBCDB66A685}" type="parTrans" cxnId="{F71B967C-243F-447C-BFC3-633D79F593DD}">
      <dgm:prSet/>
      <dgm:spPr/>
      <dgm:t>
        <a:bodyPr/>
        <a:lstStyle/>
        <a:p>
          <a:endParaRPr lang="en-US"/>
        </a:p>
      </dgm:t>
    </dgm:pt>
    <dgm:pt modelId="{A919AEE6-0381-4458-9D67-579A6B622435}" type="sibTrans" cxnId="{F71B967C-243F-447C-BFC3-633D79F593DD}">
      <dgm:prSet/>
      <dgm:spPr/>
      <dgm:t>
        <a:bodyPr/>
        <a:lstStyle/>
        <a:p>
          <a:endParaRPr lang="en-US"/>
        </a:p>
      </dgm:t>
    </dgm:pt>
    <dgm:pt modelId="{1184D2C1-9808-4DC7-A874-05088FEC26FF}">
      <dgm:prSet phldrT="[Text]" custT="1"/>
      <dgm:spPr/>
      <dgm:t>
        <a:bodyPr/>
        <a:lstStyle/>
        <a:p>
          <a:r>
            <a:rPr lang="en-US" sz="2400" dirty="0" smtClean="0">
              <a:effectLst/>
            </a:rPr>
            <a:t>Does this typology extend to non-deprivation of liberty measures such as electronic tagging/house arrest?</a:t>
          </a:r>
          <a:endParaRPr lang="en-US" sz="2400" dirty="0">
            <a:effectLst/>
          </a:endParaRPr>
        </a:p>
      </dgm:t>
    </dgm:pt>
    <dgm:pt modelId="{9B47F002-F4D8-48C4-B5EF-6D40549563F6}" type="parTrans" cxnId="{D78B9A92-9288-44D3-840D-A983B1A0E329}">
      <dgm:prSet/>
      <dgm:spPr/>
      <dgm:t>
        <a:bodyPr/>
        <a:lstStyle/>
        <a:p>
          <a:endParaRPr lang="en-US"/>
        </a:p>
      </dgm:t>
    </dgm:pt>
    <dgm:pt modelId="{1DDA00F4-107D-48AD-AEF5-A4D4B12278A2}" type="sibTrans" cxnId="{D78B9A92-9288-44D3-840D-A983B1A0E329}">
      <dgm:prSet/>
      <dgm:spPr/>
      <dgm:t>
        <a:bodyPr/>
        <a:lstStyle/>
        <a:p>
          <a:endParaRPr lang="en-US"/>
        </a:p>
      </dgm:t>
    </dgm:pt>
    <dgm:pt modelId="{FC429D17-AA9F-4B47-B14A-2D94DA4B39D3}">
      <dgm:prSet phldrT="[Text]" custT="1"/>
      <dgm:spPr>
        <a:effectLst/>
      </dgm:spPr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challenges are posed in terms of detention regimes across types of facilities</a:t>
          </a:r>
          <a:endParaRPr lang="en-US" sz="2400" dirty="0">
            <a:effectLst/>
          </a:endParaRPr>
        </a:p>
      </dgm:t>
    </dgm:pt>
    <dgm:pt modelId="{AA10C8C1-5DCF-4F53-A796-5C109E868D26}" type="parTrans" cxnId="{8061BDAD-77A2-46BD-B2B3-5B2E99A29D87}">
      <dgm:prSet/>
      <dgm:spPr/>
      <dgm:t>
        <a:bodyPr/>
        <a:lstStyle/>
        <a:p>
          <a:endParaRPr lang="en-US"/>
        </a:p>
      </dgm:t>
    </dgm:pt>
    <dgm:pt modelId="{CAA03BCE-2E20-484A-BD43-97FACF09AF48}" type="sibTrans" cxnId="{8061BDAD-77A2-46BD-B2B3-5B2E99A29D87}">
      <dgm:prSet/>
      <dgm:spPr/>
      <dgm:t>
        <a:bodyPr/>
        <a:lstStyle/>
        <a:p>
          <a:endParaRPr lang="en-US"/>
        </a:p>
      </dgm:t>
    </dgm:pt>
    <dgm:pt modelId="{EA69009B-F442-494D-9717-3EFB9C0D5F0C}">
      <dgm:prSet phldrT="[Text]" custT="1"/>
      <dgm:spPr/>
      <dgm:t>
        <a:bodyPr/>
        <a:lstStyle/>
        <a:p>
          <a:r>
            <a:rPr lang="en-US" sz="2400" dirty="0" smtClean="0"/>
            <a:t>Which types of facilities are ‘high risk’ in terms of punitive disciplinary regimes</a:t>
          </a:r>
          <a:endParaRPr lang="en-US" sz="2400" dirty="0"/>
        </a:p>
      </dgm:t>
    </dgm:pt>
    <dgm:pt modelId="{8DF6504D-A853-4438-BE89-B4EDAFBF2A7B}" type="parTrans" cxnId="{9EC4E63F-14E8-49E5-9715-8F94D9463F91}">
      <dgm:prSet/>
      <dgm:spPr/>
      <dgm:t>
        <a:bodyPr/>
        <a:lstStyle/>
        <a:p>
          <a:endParaRPr lang="en-US"/>
        </a:p>
      </dgm:t>
    </dgm:pt>
    <dgm:pt modelId="{F7C93302-535F-41BC-91EF-316ABE998CE5}" type="sibTrans" cxnId="{9EC4E63F-14E8-49E5-9715-8F94D9463F91}">
      <dgm:prSet/>
      <dgm:spPr/>
      <dgm:t>
        <a:bodyPr/>
        <a:lstStyle/>
        <a:p>
          <a:endParaRPr lang="en-US"/>
        </a:p>
      </dgm:t>
    </dgm:pt>
    <dgm:pt modelId="{6B8C7582-B793-4432-8256-DC8337E82506}">
      <dgm:prSet phldrT="[Text]" custT="1"/>
      <dgm:spPr/>
      <dgm:t>
        <a:bodyPr/>
        <a:lstStyle/>
        <a:p>
          <a:r>
            <a:rPr lang="en-US" sz="2400" dirty="0" smtClean="0"/>
            <a:t>Does the office have jurisdiction over private, sector, international forces, high-security and death row?</a:t>
          </a:r>
          <a:endParaRPr lang="en-US" sz="2400" dirty="0"/>
        </a:p>
      </dgm:t>
    </dgm:pt>
    <dgm:pt modelId="{7AEC73A5-82C0-420B-ABFD-5D0AA1141D5A}" type="parTrans" cxnId="{7877A421-C5C4-4A59-A3A0-38ED758DD9DE}">
      <dgm:prSet/>
      <dgm:spPr/>
      <dgm:t>
        <a:bodyPr/>
        <a:lstStyle/>
        <a:p>
          <a:endParaRPr lang="en-US"/>
        </a:p>
      </dgm:t>
    </dgm:pt>
    <dgm:pt modelId="{C4C0B1BB-3471-4217-B45F-79C7D4F8A8A3}" type="sibTrans" cxnId="{7877A421-C5C4-4A59-A3A0-38ED758DD9DE}">
      <dgm:prSet/>
      <dgm:spPr/>
      <dgm:t>
        <a:bodyPr/>
        <a:lstStyle/>
        <a:p>
          <a:endParaRPr lang="en-US"/>
        </a:p>
      </dgm:t>
    </dgm:pt>
    <dgm:pt modelId="{FEC11768-1BAC-4D56-83E2-38C51C1D1EE9}" type="pres">
      <dgm:prSet presAssocID="{1B8919E5-1926-4446-88E7-CAA099E6AD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11135-F24F-45B2-8BB1-5A7E56C9A4C3}" type="pres">
      <dgm:prSet presAssocID="{784B0E2F-EA34-4391-8C9D-05A114ACEF0D}" presName="root1" presStyleCnt="0"/>
      <dgm:spPr/>
    </dgm:pt>
    <dgm:pt modelId="{EC2CCAF4-34DC-43FC-8497-60F6887FA970}" type="pres">
      <dgm:prSet presAssocID="{784B0E2F-EA34-4391-8C9D-05A114ACEF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ABA175-52DB-4F9A-873F-E021A6057C2F}" type="pres">
      <dgm:prSet presAssocID="{784B0E2F-EA34-4391-8C9D-05A114ACEF0D}" presName="level2hierChild" presStyleCnt="0"/>
      <dgm:spPr/>
    </dgm:pt>
    <dgm:pt modelId="{92FDFB92-5CB1-44CB-B0DC-C362C7DEAAE7}" type="pres">
      <dgm:prSet presAssocID="{1BA0313A-2872-460C-ACDD-9DBCDB66A68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91264FC9-2F49-43C6-A4BB-A694F41C3CDB}" type="pres">
      <dgm:prSet presAssocID="{1BA0313A-2872-460C-ACDD-9DBCDB66A68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5DCC0B4-4102-48F5-8B7A-36E203C6B08F}" type="pres">
      <dgm:prSet presAssocID="{226C18AF-DF8B-445A-9D7E-800362399DD7}" presName="root2" presStyleCnt="0"/>
      <dgm:spPr/>
    </dgm:pt>
    <dgm:pt modelId="{DE23BADC-3400-4740-B428-A67AB47D1C35}" type="pres">
      <dgm:prSet presAssocID="{226C18AF-DF8B-445A-9D7E-800362399DD7}" presName="LevelTwoTextNode" presStyleLbl="node2" presStyleIdx="0" presStyleCnt="5" custScaleX="320504" custScaleY="70112" custLinFactNeighborY="-234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94B8F-352A-4445-907E-E5C2015314A2}" type="pres">
      <dgm:prSet presAssocID="{226C18AF-DF8B-445A-9D7E-800362399DD7}" presName="level3hierChild" presStyleCnt="0"/>
      <dgm:spPr/>
    </dgm:pt>
    <dgm:pt modelId="{18EBD6DC-2182-4213-B59A-D2478FAEB50B}" type="pres">
      <dgm:prSet presAssocID="{9B47F002-F4D8-48C4-B5EF-6D40549563F6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8331D89F-1BB0-48BB-AE41-A78E38E4773C}" type="pres">
      <dgm:prSet presAssocID="{9B47F002-F4D8-48C4-B5EF-6D40549563F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4420517-8834-473C-86C2-6B2405833D52}" type="pres">
      <dgm:prSet presAssocID="{1184D2C1-9808-4DC7-A874-05088FEC26FF}" presName="root2" presStyleCnt="0"/>
      <dgm:spPr/>
    </dgm:pt>
    <dgm:pt modelId="{C4F5FC70-62F1-446A-95DA-E23B07585572}" type="pres">
      <dgm:prSet presAssocID="{1184D2C1-9808-4DC7-A874-05088FEC26FF}" presName="LevelTwoTextNode" presStyleLbl="node2" presStyleIdx="1" presStyleCnt="5" custScaleX="320504" custScaleY="102763" custLinFactNeighborY="-3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BD420A-F991-47BB-A0AB-0A15DFF94502}" type="pres">
      <dgm:prSet presAssocID="{1184D2C1-9808-4DC7-A874-05088FEC26FF}" presName="level3hierChild" presStyleCnt="0"/>
      <dgm:spPr/>
    </dgm:pt>
    <dgm:pt modelId="{B3B2ECA8-92FE-415F-9EA5-10FDFFA2CC3F}" type="pres">
      <dgm:prSet presAssocID="{AA10C8C1-5DCF-4F53-A796-5C109E868D26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15076CE4-1EEA-4371-8252-26F4E6312FCA}" type="pres">
      <dgm:prSet presAssocID="{AA10C8C1-5DCF-4F53-A796-5C109E868D26}" presName="connTx" presStyleLbl="parChTrans1D2" presStyleIdx="2" presStyleCnt="5"/>
      <dgm:spPr/>
      <dgm:t>
        <a:bodyPr/>
        <a:lstStyle/>
        <a:p>
          <a:endParaRPr lang="en-US"/>
        </a:p>
      </dgm:t>
    </dgm:pt>
    <dgm:pt modelId="{8B5C0442-2B62-4346-B823-1BE315DF8560}" type="pres">
      <dgm:prSet presAssocID="{FC429D17-AA9F-4B47-B14A-2D94DA4B39D3}" presName="root2" presStyleCnt="0"/>
      <dgm:spPr/>
    </dgm:pt>
    <dgm:pt modelId="{6E05BC54-F0D9-405C-9208-9EC939EDACD9}" type="pres">
      <dgm:prSet presAssocID="{FC429D17-AA9F-4B47-B14A-2D94DA4B39D3}" presName="LevelTwoTextNode" presStyleLbl="node2" presStyleIdx="2" presStyleCnt="5" custScaleX="320504" custScaleY="87584" custLinFactNeighborY="-8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E8E772-34FE-40AE-A7FF-5BF1214A721E}" type="pres">
      <dgm:prSet presAssocID="{FC429D17-AA9F-4B47-B14A-2D94DA4B39D3}" presName="level3hierChild" presStyleCnt="0"/>
      <dgm:spPr/>
    </dgm:pt>
    <dgm:pt modelId="{1554621B-CFB2-4287-8EC1-04A237622840}" type="pres">
      <dgm:prSet presAssocID="{8DF6504D-A853-4438-BE89-B4EDAFBF2A7B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CA80D1F0-C8BE-4C36-818B-89AC722B2011}" type="pres">
      <dgm:prSet presAssocID="{8DF6504D-A853-4438-BE89-B4EDAFBF2A7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E2B1225-DFC4-45CC-BA35-DA858ABACDFC}" type="pres">
      <dgm:prSet presAssocID="{EA69009B-F442-494D-9717-3EFB9C0D5F0C}" presName="root2" presStyleCnt="0"/>
      <dgm:spPr/>
    </dgm:pt>
    <dgm:pt modelId="{7CAAA9A3-D7F5-46F9-9A53-39F22C914CC7}" type="pres">
      <dgm:prSet presAssocID="{EA69009B-F442-494D-9717-3EFB9C0D5F0C}" presName="LevelTwoTextNode" presStyleLbl="node2" presStyleIdx="3" presStyleCnt="5" custScaleX="320504" custScaleY="76176" custLinFactNeighborY="-4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3FA512-C3D3-48E5-B7F7-B3F92D0A07C7}" type="pres">
      <dgm:prSet presAssocID="{EA69009B-F442-494D-9717-3EFB9C0D5F0C}" presName="level3hierChild" presStyleCnt="0"/>
      <dgm:spPr/>
    </dgm:pt>
    <dgm:pt modelId="{873F2973-CB96-4A1F-B7FB-423FC61FCC4F}" type="pres">
      <dgm:prSet presAssocID="{7AEC73A5-82C0-420B-ABFD-5D0AA1141D5A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53479560-123B-4DF2-86F0-FC9C37C0091F}" type="pres">
      <dgm:prSet presAssocID="{7AEC73A5-82C0-420B-ABFD-5D0AA1141D5A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F26F468-FF1D-4F2A-AB3A-9BFF0ED18DFF}" type="pres">
      <dgm:prSet presAssocID="{6B8C7582-B793-4432-8256-DC8337E82506}" presName="root2" presStyleCnt="0"/>
      <dgm:spPr/>
    </dgm:pt>
    <dgm:pt modelId="{D76421E2-5C1A-4C79-8934-7D75068E87A8}" type="pres">
      <dgm:prSet presAssocID="{6B8C7582-B793-4432-8256-DC8337E82506}" presName="LevelTwoTextNode" presStyleLbl="node2" presStyleIdx="4" presStyleCnt="5" custScaleX="320504" custScaleY="106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2E540E-1B68-428C-84C4-55DD0BB5A84F}" type="pres">
      <dgm:prSet presAssocID="{6B8C7582-B793-4432-8256-DC8337E82506}" presName="level3hierChild" presStyleCnt="0"/>
      <dgm:spPr/>
    </dgm:pt>
  </dgm:ptLst>
  <dgm:cxnLst>
    <dgm:cxn modelId="{18A31222-109F-460B-AFF0-CBA022D47256}" type="presOf" srcId="{AA10C8C1-5DCF-4F53-A796-5C109E868D26}" destId="{15076CE4-1EEA-4371-8252-26F4E6312FCA}" srcOrd="1" destOrd="0" presId="urn:microsoft.com/office/officeart/2005/8/layout/hierarchy2"/>
    <dgm:cxn modelId="{298CBD93-5BBC-42E4-BD02-1D20DFDD2108}" type="presOf" srcId="{7AEC73A5-82C0-420B-ABFD-5D0AA1141D5A}" destId="{873F2973-CB96-4A1F-B7FB-423FC61FCC4F}" srcOrd="0" destOrd="0" presId="urn:microsoft.com/office/officeart/2005/8/layout/hierarchy2"/>
    <dgm:cxn modelId="{93BCE261-78EA-46E2-8637-F10790DB3A10}" type="presOf" srcId="{9B47F002-F4D8-48C4-B5EF-6D40549563F6}" destId="{8331D89F-1BB0-48BB-AE41-A78E38E4773C}" srcOrd="1" destOrd="0" presId="urn:microsoft.com/office/officeart/2005/8/layout/hierarchy2"/>
    <dgm:cxn modelId="{4169FCFA-34D1-467A-886E-B165E8CDBD58}" type="presOf" srcId="{6B8C7582-B793-4432-8256-DC8337E82506}" destId="{D76421E2-5C1A-4C79-8934-7D75068E87A8}" srcOrd="0" destOrd="0" presId="urn:microsoft.com/office/officeart/2005/8/layout/hierarchy2"/>
    <dgm:cxn modelId="{C46CE69D-A564-4A99-9235-CE1B8834C97B}" type="presOf" srcId="{EA69009B-F442-494D-9717-3EFB9C0D5F0C}" destId="{7CAAA9A3-D7F5-46F9-9A53-39F22C914CC7}" srcOrd="0" destOrd="0" presId="urn:microsoft.com/office/officeart/2005/8/layout/hierarchy2"/>
    <dgm:cxn modelId="{7877A421-C5C4-4A59-A3A0-38ED758DD9DE}" srcId="{784B0E2F-EA34-4391-8C9D-05A114ACEF0D}" destId="{6B8C7582-B793-4432-8256-DC8337E82506}" srcOrd="4" destOrd="0" parTransId="{7AEC73A5-82C0-420B-ABFD-5D0AA1141D5A}" sibTransId="{C4C0B1BB-3471-4217-B45F-79C7D4F8A8A3}"/>
    <dgm:cxn modelId="{54000E5F-78CB-4A7C-9A61-AA583A8B26CE}" type="presOf" srcId="{1BA0313A-2872-460C-ACDD-9DBCDB66A685}" destId="{92FDFB92-5CB1-44CB-B0DC-C362C7DEAAE7}" srcOrd="0" destOrd="0" presId="urn:microsoft.com/office/officeart/2005/8/layout/hierarchy2"/>
    <dgm:cxn modelId="{8A18561D-F67D-4E11-B686-D4F1E428A3E0}" type="presOf" srcId="{226C18AF-DF8B-445A-9D7E-800362399DD7}" destId="{DE23BADC-3400-4740-B428-A67AB47D1C35}" srcOrd="0" destOrd="0" presId="urn:microsoft.com/office/officeart/2005/8/layout/hierarchy2"/>
    <dgm:cxn modelId="{311F8A85-99BF-4B22-A7F9-DC2F659B30F7}" type="presOf" srcId="{AA10C8C1-5DCF-4F53-A796-5C109E868D26}" destId="{B3B2ECA8-92FE-415F-9EA5-10FDFFA2CC3F}" srcOrd="0" destOrd="0" presId="urn:microsoft.com/office/officeart/2005/8/layout/hierarchy2"/>
    <dgm:cxn modelId="{BC8F0B96-E727-43B5-A9A5-DD5B025F08D2}" type="presOf" srcId="{7AEC73A5-82C0-420B-ABFD-5D0AA1141D5A}" destId="{53479560-123B-4DF2-86F0-FC9C37C0091F}" srcOrd="1" destOrd="0" presId="urn:microsoft.com/office/officeart/2005/8/layout/hierarchy2"/>
    <dgm:cxn modelId="{EEDD43BD-A18C-4813-BDFE-EB98477E9C7D}" type="presOf" srcId="{FC429D17-AA9F-4B47-B14A-2D94DA4B39D3}" destId="{6E05BC54-F0D9-405C-9208-9EC939EDACD9}" srcOrd="0" destOrd="0" presId="urn:microsoft.com/office/officeart/2005/8/layout/hierarchy2"/>
    <dgm:cxn modelId="{B43252E4-D3D5-4188-87B3-1583743F2F81}" srcId="{1B8919E5-1926-4446-88E7-CAA099E6AD8E}" destId="{784B0E2F-EA34-4391-8C9D-05A114ACEF0D}" srcOrd="0" destOrd="0" parTransId="{5874A6B5-4BD2-44B7-994F-63EF085E2073}" sibTransId="{1022F07A-C45B-48A7-B72D-D74C6B117CB6}"/>
    <dgm:cxn modelId="{D9FF455C-E429-4CE8-819A-B8E5AD7E6D0D}" type="presOf" srcId="{1184D2C1-9808-4DC7-A874-05088FEC26FF}" destId="{C4F5FC70-62F1-446A-95DA-E23B07585572}" srcOrd="0" destOrd="0" presId="urn:microsoft.com/office/officeart/2005/8/layout/hierarchy2"/>
    <dgm:cxn modelId="{F71B967C-243F-447C-BFC3-633D79F593DD}" srcId="{784B0E2F-EA34-4391-8C9D-05A114ACEF0D}" destId="{226C18AF-DF8B-445A-9D7E-800362399DD7}" srcOrd="0" destOrd="0" parTransId="{1BA0313A-2872-460C-ACDD-9DBCDB66A685}" sibTransId="{A919AEE6-0381-4458-9D67-579A6B622435}"/>
    <dgm:cxn modelId="{8061BDAD-77A2-46BD-B2B3-5B2E99A29D87}" srcId="{784B0E2F-EA34-4391-8C9D-05A114ACEF0D}" destId="{FC429D17-AA9F-4B47-B14A-2D94DA4B39D3}" srcOrd="2" destOrd="0" parTransId="{AA10C8C1-5DCF-4F53-A796-5C109E868D26}" sibTransId="{CAA03BCE-2E20-484A-BD43-97FACF09AF48}"/>
    <dgm:cxn modelId="{9EC4E63F-14E8-49E5-9715-8F94D9463F91}" srcId="{784B0E2F-EA34-4391-8C9D-05A114ACEF0D}" destId="{EA69009B-F442-494D-9717-3EFB9C0D5F0C}" srcOrd="3" destOrd="0" parTransId="{8DF6504D-A853-4438-BE89-B4EDAFBF2A7B}" sibTransId="{F7C93302-535F-41BC-91EF-316ABE998CE5}"/>
    <dgm:cxn modelId="{D78B9A92-9288-44D3-840D-A983B1A0E329}" srcId="{784B0E2F-EA34-4391-8C9D-05A114ACEF0D}" destId="{1184D2C1-9808-4DC7-A874-05088FEC26FF}" srcOrd="1" destOrd="0" parTransId="{9B47F002-F4D8-48C4-B5EF-6D40549563F6}" sibTransId="{1DDA00F4-107D-48AD-AEF5-A4D4B12278A2}"/>
    <dgm:cxn modelId="{8A2816F3-48B9-4C2E-B8BB-7AD108ACB234}" type="presOf" srcId="{1B8919E5-1926-4446-88E7-CAA099E6AD8E}" destId="{FEC11768-1BAC-4D56-83E2-38C51C1D1EE9}" srcOrd="0" destOrd="0" presId="urn:microsoft.com/office/officeart/2005/8/layout/hierarchy2"/>
    <dgm:cxn modelId="{AF109A43-E7EF-44E3-B432-5495FDF028D5}" type="presOf" srcId="{8DF6504D-A853-4438-BE89-B4EDAFBF2A7B}" destId="{1554621B-CFB2-4287-8EC1-04A237622840}" srcOrd="0" destOrd="0" presId="urn:microsoft.com/office/officeart/2005/8/layout/hierarchy2"/>
    <dgm:cxn modelId="{B415B755-E6EE-400D-A1B9-5A0AA288B72E}" type="presOf" srcId="{9B47F002-F4D8-48C4-B5EF-6D40549563F6}" destId="{18EBD6DC-2182-4213-B59A-D2478FAEB50B}" srcOrd="0" destOrd="0" presId="urn:microsoft.com/office/officeart/2005/8/layout/hierarchy2"/>
    <dgm:cxn modelId="{AAEE21B5-A527-4F25-BA0E-8A95DC800BEE}" type="presOf" srcId="{1BA0313A-2872-460C-ACDD-9DBCDB66A685}" destId="{91264FC9-2F49-43C6-A4BB-A694F41C3CDB}" srcOrd="1" destOrd="0" presId="urn:microsoft.com/office/officeart/2005/8/layout/hierarchy2"/>
    <dgm:cxn modelId="{BBC3EFDA-5E99-4A89-8BF8-35BB6D6F2801}" type="presOf" srcId="{8DF6504D-A853-4438-BE89-B4EDAFBF2A7B}" destId="{CA80D1F0-C8BE-4C36-818B-89AC722B2011}" srcOrd="1" destOrd="0" presId="urn:microsoft.com/office/officeart/2005/8/layout/hierarchy2"/>
    <dgm:cxn modelId="{E5FC029E-E954-4ECA-91DC-7D660AD81108}" type="presOf" srcId="{784B0E2F-EA34-4391-8C9D-05A114ACEF0D}" destId="{EC2CCAF4-34DC-43FC-8497-60F6887FA970}" srcOrd="0" destOrd="0" presId="urn:microsoft.com/office/officeart/2005/8/layout/hierarchy2"/>
    <dgm:cxn modelId="{605242A1-B220-4263-9EA8-73BDC9474727}" type="presParOf" srcId="{FEC11768-1BAC-4D56-83E2-38C51C1D1EE9}" destId="{20611135-F24F-45B2-8BB1-5A7E56C9A4C3}" srcOrd="0" destOrd="0" presId="urn:microsoft.com/office/officeart/2005/8/layout/hierarchy2"/>
    <dgm:cxn modelId="{5BDCFCD6-EFAD-496B-9444-0879E6969543}" type="presParOf" srcId="{20611135-F24F-45B2-8BB1-5A7E56C9A4C3}" destId="{EC2CCAF4-34DC-43FC-8497-60F6887FA970}" srcOrd="0" destOrd="0" presId="urn:microsoft.com/office/officeart/2005/8/layout/hierarchy2"/>
    <dgm:cxn modelId="{D4594E0D-3AFF-41DE-AA30-1465BEC1D07A}" type="presParOf" srcId="{20611135-F24F-45B2-8BB1-5A7E56C9A4C3}" destId="{57ABA175-52DB-4F9A-873F-E021A6057C2F}" srcOrd="1" destOrd="0" presId="urn:microsoft.com/office/officeart/2005/8/layout/hierarchy2"/>
    <dgm:cxn modelId="{DB6DE4AA-DBC7-4593-A1A9-E624A62FEFA8}" type="presParOf" srcId="{57ABA175-52DB-4F9A-873F-E021A6057C2F}" destId="{92FDFB92-5CB1-44CB-B0DC-C362C7DEAAE7}" srcOrd="0" destOrd="0" presId="urn:microsoft.com/office/officeart/2005/8/layout/hierarchy2"/>
    <dgm:cxn modelId="{D295409B-3E04-4F1E-BA04-7EA5809280DC}" type="presParOf" srcId="{92FDFB92-5CB1-44CB-B0DC-C362C7DEAAE7}" destId="{91264FC9-2F49-43C6-A4BB-A694F41C3CDB}" srcOrd="0" destOrd="0" presId="urn:microsoft.com/office/officeart/2005/8/layout/hierarchy2"/>
    <dgm:cxn modelId="{19AECABE-B8EF-4B5F-A5BE-C0FA47796086}" type="presParOf" srcId="{57ABA175-52DB-4F9A-873F-E021A6057C2F}" destId="{45DCC0B4-4102-48F5-8B7A-36E203C6B08F}" srcOrd="1" destOrd="0" presId="urn:microsoft.com/office/officeart/2005/8/layout/hierarchy2"/>
    <dgm:cxn modelId="{0ED4A8B0-9209-4A30-974B-0680577BE84C}" type="presParOf" srcId="{45DCC0B4-4102-48F5-8B7A-36E203C6B08F}" destId="{DE23BADC-3400-4740-B428-A67AB47D1C35}" srcOrd="0" destOrd="0" presId="urn:microsoft.com/office/officeart/2005/8/layout/hierarchy2"/>
    <dgm:cxn modelId="{1817C276-A041-4768-B529-CD955F065DA0}" type="presParOf" srcId="{45DCC0B4-4102-48F5-8B7A-36E203C6B08F}" destId="{4A494B8F-352A-4445-907E-E5C2015314A2}" srcOrd="1" destOrd="0" presId="urn:microsoft.com/office/officeart/2005/8/layout/hierarchy2"/>
    <dgm:cxn modelId="{59F21B6D-39E2-48D1-BD7E-EDB30971E5C5}" type="presParOf" srcId="{57ABA175-52DB-4F9A-873F-E021A6057C2F}" destId="{18EBD6DC-2182-4213-B59A-D2478FAEB50B}" srcOrd="2" destOrd="0" presId="urn:microsoft.com/office/officeart/2005/8/layout/hierarchy2"/>
    <dgm:cxn modelId="{5AAC3627-073D-4861-9E74-9A7F27157F59}" type="presParOf" srcId="{18EBD6DC-2182-4213-B59A-D2478FAEB50B}" destId="{8331D89F-1BB0-48BB-AE41-A78E38E4773C}" srcOrd="0" destOrd="0" presId="urn:microsoft.com/office/officeart/2005/8/layout/hierarchy2"/>
    <dgm:cxn modelId="{2CF652F3-E8EB-45CA-A103-707A64CA06CB}" type="presParOf" srcId="{57ABA175-52DB-4F9A-873F-E021A6057C2F}" destId="{B4420517-8834-473C-86C2-6B2405833D52}" srcOrd="3" destOrd="0" presId="urn:microsoft.com/office/officeart/2005/8/layout/hierarchy2"/>
    <dgm:cxn modelId="{21E114D0-DBAB-48CC-9677-4B9B0EFB9C76}" type="presParOf" srcId="{B4420517-8834-473C-86C2-6B2405833D52}" destId="{C4F5FC70-62F1-446A-95DA-E23B07585572}" srcOrd="0" destOrd="0" presId="urn:microsoft.com/office/officeart/2005/8/layout/hierarchy2"/>
    <dgm:cxn modelId="{B1B30465-F395-46BA-8099-854E84871BDA}" type="presParOf" srcId="{B4420517-8834-473C-86C2-6B2405833D52}" destId="{F8BD420A-F991-47BB-A0AB-0A15DFF94502}" srcOrd="1" destOrd="0" presId="urn:microsoft.com/office/officeart/2005/8/layout/hierarchy2"/>
    <dgm:cxn modelId="{D70CACFE-7F3B-4D1E-9304-032A569CC009}" type="presParOf" srcId="{57ABA175-52DB-4F9A-873F-E021A6057C2F}" destId="{B3B2ECA8-92FE-415F-9EA5-10FDFFA2CC3F}" srcOrd="4" destOrd="0" presId="urn:microsoft.com/office/officeart/2005/8/layout/hierarchy2"/>
    <dgm:cxn modelId="{FFDA341A-38CC-423C-83EC-985BCE3C76DE}" type="presParOf" srcId="{B3B2ECA8-92FE-415F-9EA5-10FDFFA2CC3F}" destId="{15076CE4-1EEA-4371-8252-26F4E6312FCA}" srcOrd="0" destOrd="0" presId="urn:microsoft.com/office/officeart/2005/8/layout/hierarchy2"/>
    <dgm:cxn modelId="{F06D416A-3D96-45EB-BF3C-8F6CF17CAF00}" type="presParOf" srcId="{57ABA175-52DB-4F9A-873F-E021A6057C2F}" destId="{8B5C0442-2B62-4346-B823-1BE315DF8560}" srcOrd="5" destOrd="0" presId="urn:microsoft.com/office/officeart/2005/8/layout/hierarchy2"/>
    <dgm:cxn modelId="{8E70BC63-3785-4D06-838F-B3E002A0322A}" type="presParOf" srcId="{8B5C0442-2B62-4346-B823-1BE315DF8560}" destId="{6E05BC54-F0D9-405C-9208-9EC939EDACD9}" srcOrd="0" destOrd="0" presId="urn:microsoft.com/office/officeart/2005/8/layout/hierarchy2"/>
    <dgm:cxn modelId="{F197A349-851D-442F-98F1-6DBFF11D655E}" type="presParOf" srcId="{8B5C0442-2B62-4346-B823-1BE315DF8560}" destId="{CAE8E772-34FE-40AE-A7FF-5BF1214A721E}" srcOrd="1" destOrd="0" presId="urn:microsoft.com/office/officeart/2005/8/layout/hierarchy2"/>
    <dgm:cxn modelId="{B1F32511-B2D6-4A12-A916-03C71BE65DFD}" type="presParOf" srcId="{57ABA175-52DB-4F9A-873F-E021A6057C2F}" destId="{1554621B-CFB2-4287-8EC1-04A237622840}" srcOrd="6" destOrd="0" presId="urn:microsoft.com/office/officeart/2005/8/layout/hierarchy2"/>
    <dgm:cxn modelId="{00B2E0F9-1425-4169-89C0-DD204D062CEC}" type="presParOf" srcId="{1554621B-CFB2-4287-8EC1-04A237622840}" destId="{CA80D1F0-C8BE-4C36-818B-89AC722B2011}" srcOrd="0" destOrd="0" presId="urn:microsoft.com/office/officeart/2005/8/layout/hierarchy2"/>
    <dgm:cxn modelId="{EDCFF618-D63B-42C6-844C-93D2634B5A96}" type="presParOf" srcId="{57ABA175-52DB-4F9A-873F-E021A6057C2F}" destId="{5E2B1225-DFC4-45CC-BA35-DA858ABACDFC}" srcOrd="7" destOrd="0" presId="urn:microsoft.com/office/officeart/2005/8/layout/hierarchy2"/>
    <dgm:cxn modelId="{6E1BC012-D5F5-4C05-99D9-29D52494DDAA}" type="presParOf" srcId="{5E2B1225-DFC4-45CC-BA35-DA858ABACDFC}" destId="{7CAAA9A3-D7F5-46F9-9A53-39F22C914CC7}" srcOrd="0" destOrd="0" presId="urn:microsoft.com/office/officeart/2005/8/layout/hierarchy2"/>
    <dgm:cxn modelId="{90F44937-90FD-450C-A508-8E5D47F108A4}" type="presParOf" srcId="{5E2B1225-DFC4-45CC-BA35-DA858ABACDFC}" destId="{4C3FA512-C3D3-48E5-B7F7-B3F92D0A07C7}" srcOrd="1" destOrd="0" presId="urn:microsoft.com/office/officeart/2005/8/layout/hierarchy2"/>
    <dgm:cxn modelId="{76D0C2E6-4FF1-4415-8152-F53DB63BAF23}" type="presParOf" srcId="{57ABA175-52DB-4F9A-873F-E021A6057C2F}" destId="{873F2973-CB96-4A1F-B7FB-423FC61FCC4F}" srcOrd="8" destOrd="0" presId="urn:microsoft.com/office/officeart/2005/8/layout/hierarchy2"/>
    <dgm:cxn modelId="{1B6481AA-C296-427F-8FA2-388B2CB0F895}" type="presParOf" srcId="{873F2973-CB96-4A1F-B7FB-423FC61FCC4F}" destId="{53479560-123B-4DF2-86F0-FC9C37C0091F}" srcOrd="0" destOrd="0" presId="urn:microsoft.com/office/officeart/2005/8/layout/hierarchy2"/>
    <dgm:cxn modelId="{5FCA1900-EA8B-4161-AFD4-5C5E513DA626}" type="presParOf" srcId="{57ABA175-52DB-4F9A-873F-E021A6057C2F}" destId="{BF26F468-FF1D-4F2A-AB3A-9BFF0ED18DFF}" srcOrd="9" destOrd="0" presId="urn:microsoft.com/office/officeart/2005/8/layout/hierarchy2"/>
    <dgm:cxn modelId="{464CBBBA-B1BF-439F-836B-312DF3195E05}" type="presParOf" srcId="{BF26F468-FF1D-4F2A-AB3A-9BFF0ED18DFF}" destId="{D76421E2-5C1A-4C79-8934-7D75068E87A8}" srcOrd="0" destOrd="0" presId="urn:microsoft.com/office/officeart/2005/8/layout/hierarchy2"/>
    <dgm:cxn modelId="{4EC3A915-FDD2-4A64-B5FF-66AF3FD78BFD}" type="presParOf" srcId="{BF26F468-FF1D-4F2A-AB3A-9BFF0ED18DFF}" destId="{A52E540E-1B68-428C-84C4-55DD0BB5A84F}" srcOrd="1" destOrd="0" presId="urn:microsoft.com/office/officeart/2005/8/layout/hierarchy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8919E5-1926-4446-88E7-CAA099E6AD8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4B0E2F-EA34-4391-8C9D-05A114ACEF0D}">
      <dgm:prSet phldrT="[Text]" custT="1"/>
      <dgm:spPr/>
      <dgm:t>
        <a:bodyPr/>
        <a:lstStyle/>
        <a:p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conditions and treatment of detainees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74A6B5-4BD2-44B7-994F-63EF085E2073}" type="parTrans" cxnId="{B43252E4-D3D5-4188-87B3-1583743F2F81}">
      <dgm:prSet/>
      <dgm:spPr/>
      <dgm:t>
        <a:bodyPr/>
        <a:lstStyle/>
        <a:p>
          <a:endParaRPr lang="en-US"/>
        </a:p>
      </dgm:t>
    </dgm:pt>
    <dgm:pt modelId="{1022F07A-C45B-48A7-B72D-D74C6B117CB6}" type="sibTrans" cxnId="{B43252E4-D3D5-4188-87B3-1583743F2F81}">
      <dgm:prSet/>
      <dgm:spPr/>
      <dgm:t>
        <a:bodyPr/>
        <a:lstStyle/>
        <a:p>
          <a:endParaRPr lang="en-US"/>
        </a:p>
      </dgm:t>
    </dgm:pt>
    <dgm:pt modelId="{226C18AF-DF8B-445A-9D7E-800362399DD7}">
      <dgm:prSet phldrT="[Text]" custT="1"/>
      <dgm:spPr/>
      <dgm:t>
        <a:bodyPr/>
        <a:lstStyle/>
        <a:p>
          <a:r>
            <a:rPr lang="en-US" sz="2400" dirty="0" smtClean="0">
              <a:effectLst/>
            </a:rPr>
            <a:t>Overcrowding, especially in pre-trial and remand facilities</a:t>
          </a:r>
          <a:endParaRPr lang="en-US" sz="2400" dirty="0">
            <a:effectLst/>
          </a:endParaRPr>
        </a:p>
      </dgm:t>
    </dgm:pt>
    <dgm:pt modelId="{1BA0313A-2872-460C-ACDD-9DBCDB66A685}" type="parTrans" cxnId="{F71B967C-243F-447C-BFC3-633D79F593DD}">
      <dgm:prSet/>
      <dgm:spPr/>
      <dgm:t>
        <a:bodyPr/>
        <a:lstStyle/>
        <a:p>
          <a:endParaRPr lang="en-US"/>
        </a:p>
      </dgm:t>
    </dgm:pt>
    <dgm:pt modelId="{A919AEE6-0381-4458-9D67-579A6B622435}" type="sibTrans" cxnId="{F71B967C-243F-447C-BFC3-633D79F593DD}">
      <dgm:prSet/>
      <dgm:spPr/>
      <dgm:t>
        <a:bodyPr/>
        <a:lstStyle/>
        <a:p>
          <a:endParaRPr lang="en-US"/>
        </a:p>
      </dgm:t>
    </dgm:pt>
    <dgm:pt modelId="{1184D2C1-9808-4DC7-A874-05088FEC26FF}">
      <dgm:prSet phldrT="[Text]" custT="1"/>
      <dgm:spPr/>
      <dgm:t>
        <a:bodyPr/>
        <a:lstStyle/>
        <a:p>
          <a:r>
            <a:rPr lang="en-US" sz="2400" dirty="0" smtClean="0">
              <a:effectLst/>
            </a:rPr>
            <a:t>Environmental factors: access to natural light and the temperature inside cells</a:t>
          </a:r>
          <a:endParaRPr lang="en-US" sz="2400" dirty="0">
            <a:effectLst/>
          </a:endParaRPr>
        </a:p>
      </dgm:t>
    </dgm:pt>
    <dgm:pt modelId="{9B47F002-F4D8-48C4-B5EF-6D40549563F6}" type="parTrans" cxnId="{D78B9A92-9288-44D3-840D-A983B1A0E329}">
      <dgm:prSet/>
      <dgm:spPr/>
      <dgm:t>
        <a:bodyPr/>
        <a:lstStyle/>
        <a:p>
          <a:endParaRPr lang="en-US"/>
        </a:p>
      </dgm:t>
    </dgm:pt>
    <dgm:pt modelId="{1DDA00F4-107D-48AD-AEF5-A4D4B12278A2}" type="sibTrans" cxnId="{D78B9A92-9288-44D3-840D-A983B1A0E329}">
      <dgm:prSet/>
      <dgm:spPr/>
      <dgm:t>
        <a:bodyPr/>
        <a:lstStyle/>
        <a:p>
          <a:endParaRPr lang="en-US"/>
        </a:p>
      </dgm:t>
    </dgm:pt>
    <dgm:pt modelId="{FC429D17-AA9F-4B47-B14A-2D94DA4B39D3}">
      <dgm:prSet phldrT="[Text]" custT="1"/>
      <dgm:spPr>
        <a:effectLst/>
      </dgm:spPr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availability of medical services, including preventative care</a:t>
          </a:r>
          <a:endParaRPr lang="en-US" sz="2400" dirty="0">
            <a:effectLst/>
          </a:endParaRPr>
        </a:p>
      </dgm:t>
    </dgm:pt>
    <dgm:pt modelId="{AA10C8C1-5DCF-4F53-A796-5C109E868D26}" type="parTrans" cxnId="{8061BDAD-77A2-46BD-B2B3-5B2E99A29D87}">
      <dgm:prSet/>
      <dgm:spPr/>
      <dgm:t>
        <a:bodyPr/>
        <a:lstStyle/>
        <a:p>
          <a:endParaRPr lang="en-US"/>
        </a:p>
      </dgm:t>
    </dgm:pt>
    <dgm:pt modelId="{CAA03BCE-2E20-484A-BD43-97FACF09AF48}" type="sibTrans" cxnId="{8061BDAD-77A2-46BD-B2B3-5B2E99A29D87}">
      <dgm:prSet/>
      <dgm:spPr/>
      <dgm:t>
        <a:bodyPr/>
        <a:lstStyle/>
        <a:p>
          <a:endParaRPr lang="en-US"/>
        </a:p>
      </dgm:t>
    </dgm:pt>
    <dgm:pt modelId="{EA69009B-F442-494D-9717-3EFB9C0D5F0C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Provision of purposeful activity, educational and work programs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F6504D-A853-4438-BE89-B4EDAFBF2A7B}" type="parTrans" cxnId="{9EC4E63F-14E8-49E5-9715-8F94D9463F91}">
      <dgm:prSet/>
      <dgm:spPr/>
      <dgm:t>
        <a:bodyPr/>
        <a:lstStyle/>
        <a:p>
          <a:endParaRPr lang="en-US"/>
        </a:p>
      </dgm:t>
    </dgm:pt>
    <dgm:pt modelId="{F7C93302-535F-41BC-91EF-316ABE998CE5}" type="sibTrans" cxnId="{9EC4E63F-14E8-49E5-9715-8F94D9463F91}">
      <dgm:prSet/>
      <dgm:spPr/>
      <dgm:t>
        <a:bodyPr/>
        <a:lstStyle/>
        <a:p>
          <a:endParaRPr lang="en-US"/>
        </a:p>
      </dgm:t>
    </dgm:pt>
    <dgm:pt modelId="{6B8C7582-B793-4432-8256-DC8337E82506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Detainees should also be able to practice their religion freely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EC73A5-82C0-420B-ABFD-5D0AA1141D5A}" type="parTrans" cxnId="{7877A421-C5C4-4A59-A3A0-38ED758DD9DE}">
      <dgm:prSet/>
      <dgm:spPr/>
      <dgm:t>
        <a:bodyPr/>
        <a:lstStyle/>
        <a:p>
          <a:endParaRPr lang="en-US"/>
        </a:p>
      </dgm:t>
    </dgm:pt>
    <dgm:pt modelId="{C4C0B1BB-3471-4217-B45F-79C7D4F8A8A3}" type="sibTrans" cxnId="{7877A421-C5C4-4A59-A3A0-38ED758DD9DE}">
      <dgm:prSet/>
      <dgm:spPr/>
      <dgm:t>
        <a:bodyPr/>
        <a:lstStyle/>
        <a:p>
          <a:endParaRPr lang="en-US"/>
        </a:p>
      </dgm:t>
    </dgm:pt>
    <dgm:pt modelId="{FEC11768-1BAC-4D56-83E2-38C51C1D1EE9}" type="pres">
      <dgm:prSet presAssocID="{1B8919E5-1926-4446-88E7-CAA099E6AD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11135-F24F-45B2-8BB1-5A7E56C9A4C3}" type="pres">
      <dgm:prSet presAssocID="{784B0E2F-EA34-4391-8C9D-05A114ACEF0D}" presName="root1" presStyleCnt="0"/>
      <dgm:spPr/>
    </dgm:pt>
    <dgm:pt modelId="{EC2CCAF4-34DC-43FC-8497-60F6887FA970}" type="pres">
      <dgm:prSet presAssocID="{784B0E2F-EA34-4391-8C9D-05A114ACEF0D}" presName="LevelOneTextNode" presStyleLbl="node0" presStyleIdx="0" presStyleCnt="1" custScaleX="118045" custScaleY="254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ABA175-52DB-4F9A-873F-E021A6057C2F}" type="pres">
      <dgm:prSet presAssocID="{784B0E2F-EA34-4391-8C9D-05A114ACEF0D}" presName="level2hierChild" presStyleCnt="0"/>
      <dgm:spPr/>
    </dgm:pt>
    <dgm:pt modelId="{92FDFB92-5CB1-44CB-B0DC-C362C7DEAAE7}" type="pres">
      <dgm:prSet presAssocID="{1BA0313A-2872-460C-ACDD-9DBCDB66A68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91264FC9-2F49-43C6-A4BB-A694F41C3CDB}" type="pres">
      <dgm:prSet presAssocID="{1BA0313A-2872-460C-ACDD-9DBCDB66A68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5DCC0B4-4102-48F5-8B7A-36E203C6B08F}" type="pres">
      <dgm:prSet presAssocID="{226C18AF-DF8B-445A-9D7E-800362399DD7}" presName="root2" presStyleCnt="0"/>
      <dgm:spPr/>
    </dgm:pt>
    <dgm:pt modelId="{DE23BADC-3400-4740-B428-A67AB47D1C35}" type="pres">
      <dgm:prSet presAssocID="{226C18AF-DF8B-445A-9D7E-800362399DD7}" presName="LevelTwoTextNode" presStyleLbl="node2" presStyleIdx="0" presStyleCnt="5" custScaleX="320504" custScaleY="70112" custLinFactNeighborY="6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94B8F-352A-4445-907E-E5C2015314A2}" type="pres">
      <dgm:prSet presAssocID="{226C18AF-DF8B-445A-9D7E-800362399DD7}" presName="level3hierChild" presStyleCnt="0"/>
      <dgm:spPr/>
    </dgm:pt>
    <dgm:pt modelId="{18EBD6DC-2182-4213-B59A-D2478FAEB50B}" type="pres">
      <dgm:prSet presAssocID="{9B47F002-F4D8-48C4-B5EF-6D40549563F6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8331D89F-1BB0-48BB-AE41-A78E38E4773C}" type="pres">
      <dgm:prSet presAssocID="{9B47F002-F4D8-48C4-B5EF-6D40549563F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4420517-8834-473C-86C2-6B2405833D52}" type="pres">
      <dgm:prSet presAssocID="{1184D2C1-9808-4DC7-A874-05088FEC26FF}" presName="root2" presStyleCnt="0"/>
      <dgm:spPr/>
    </dgm:pt>
    <dgm:pt modelId="{C4F5FC70-62F1-446A-95DA-E23B07585572}" type="pres">
      <dgm:prSet presAssocID="{1184D2C1-9808-4DC7-A874-05088FEC26FF}" presName="LevelTwoTextNode" presStyleLbl="node2" presStyleIdx="1" presStyleCnt="5" custScaleX="320504" custScaleY="102763" custLinFactNeighborY="-3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BD420A-F991-47BB-A0AB-0A15DFF94502}" type="pres">
      <dgm:prSet presAssocID="{1184D2C1-9808-4DC7-A874-05088FEC26FF}" presName="level3hierChild" presStyleCnt="0"/>
      <dgm:spPr/>
    </dgm:pt>
    <dgm:pt modelId="{B3B2ECA8-92FE-415F-9EA5-10FDFFA2CC3F}" type="pres">
      <dgm:prSet presAssocID="{AA10C8C1-5DCF-4F53-A796-5C109E868D26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15076CE4-1EEA-4371-8252-26F4E6312FCA}" type="pres">
      <dgm:prSet presAssocID="{AA10C8C1-5DCF-4F53-A796-5C109E868D26}" presName="connTx" presStyleLbl="parChTrans1D2" presStyleIdx="2" presStyleCnt="5"/>
      <dgm:spPr/>
      <dgm:t>
        <a:bodyPr/>
        <a:lstStyle/>
        <a:p>
          <a:endParaRPr lang="en-US"/>
        </a:p>
      </dgm:t>
    </dgm:pt>
    <dgm:pt modelId="{8B5C0442-2B62-4346-B823-1BE315DF8560}" type="pres">
      <dgm:prSet presAssocID="{FC429D17-AA9F-4B47-B14A-2D94DA4B39D3}" presName="root2" presStyleCnt="0"/>
      <dgm:spPr/>
    </dgm:pt>
    <dgm:pt modelId="{6E05BC54-F0D9-405C-9208-9EC939EDACD9}" type="pres">
      <dgm:prSet presAssocID="{FC429D17-AA9F-4B47-B14A-2D94DA4B39D3}" presName="LevelTwoTextNode" presStyleLbl="node2" presStyleIdx="2" presStyleCnt="5" custScaleX="320504" custScaleY="87584" custLinFactNeighborY="-8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E8E772-34FE-40AE-A7FF-5BF1214A721E}" type="pres">
      <dgm:prSet presAssocID="{FC429D17-AA9F-4B47-B14A-2D94DA4B39D3}" presName="level3hierChild" presStyleCnt="0"/>
      <dgm:spPr/>
    </dgm:pt>
    <dgm:pt modelId="{1554621B-CFB2-4287-8EC1-04A237622840}" type="pres">
      <dgm:prSet presAssocID="{8DF6504D-A853-4438-BE89-B4EDAFBF2A7B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CA80D1F0-C8BE-4C36-818B-89AC722B2011}" type="pres">
      <dgm:prSet presAssocID="{8DF6504D-A853-4438-BE89-B4EDAFBF2A7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E2B1225-DFC4-45CC-BA35-DA858ABACDFC}" type="pres">
      <dgm:prSet presAssocID="{EA69009B-F442-494D-9717-3EFB9C0D5F0C}" presName="root2" presStyleCnt="0"/>
      <dgm:spPr/>
    </dgm:pt>
    <dgm:pt modelId="{7CAAA9A3-D7F5-46F9-9A53-39F22C914CC7}" type="pres">
      <dgm:prSet presAssocID="{EA69009B-F442-494D-9717-3EFB9C0D5F0C}" presName="LevelTwoTextNode" presStyleLbl="node2" presStyleIdx="3" presStyleCnt="5" custScaleX="320504" custScaleY="76176" custLinFactNeighborY="-4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3FA512-C3D3-48E5-B7F7-B3F92D0A07C7}" type="pres">
      <dgm:prSet presAssocID="{EA69009B-F442-494D-9717-3EFB9C0D5F0C}" presName="level3hierChild" presStyleCnt="0"/>
      <dgm:spPr/>
    </dgm:pt>
    <dgm:pt modelId="{873F2973-CB96-4A1F-B7FB-423FC61FCC4F}" type="pres">
      <dgm:prSet presAssocID="{7AEC73A5-82C0-420B-ABFD-5D0AA1141D5A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53479560-123B-4DF2-86F0-FC9C37C0091F}" type="pres">
      <dgm:prSet presAssocID="{7AEC73A5-82C0-420B-ABFD-5D0AA1141D5A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F26F468-FF1D-4F2A-AB3A-9BFF0ED18DFF}" type="pres">
      <dgm:prSet presAssocID="{6B8C7582-B793-4432-8256-DC8337E82506}" presName="root2" presStyleCnt="0"/>
      <dgm:spPr/>
    </dgm:pt>
    <dgm:pt modelId="{D76421E2-5C1A-4C79-8934-7D75068E87A8}" type="pres">
      <dgm:prSet presAssocID="{6B8C7582-B793-4432-8256-DC8337E82506}" presName="LevelTwoTextNode" presStyleLbl="node2" presStyleIdx="4" presStyleCnt="5" custScaleX="320504" custScaleY="106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2E540E-1B68-428C-84C4-55DD0BB5A84F}" type="pres">
      <dgm:prSet presAssocID="{6B8C7582-B793-4432-8256-DC8337E82506}" presName="level3hierChild" presStyleCnt="0"/>
      <dgm:spPr/>
    </dgm:pt>
  </dgm:ptLst>
  <dgm:cxnLst>
    <dgm:cxn modelId="{4DCCD754-BFFD-44E7-8BCA-A72AD93F77BB}" type="presOf" srcId="{7AEC73A5-82C0-420B-ABFD-5D0AA1141D5A}" destId="{873F2973-CB96-4A1F-B7FB-423FC61FCC4F}" srcOrd="0" destOrd="0" presId="urn:microsoft.com/office/officeart/2005/8/layout/hierarchy2"/>
    <dgm:cxn modelId="{99AF03A7-6E44-47D6-9029-643E945A156F}" type="presOf" srcId="{6B8C7582-B793-4432-8256-DC8337E82506}" destId="{D76421E2-5C1A-4C79-8934-7D75068E87A8}" srcOrd="0" destOrd="0" presId="urn:microsoft.com/office/officeart/2005/8/layout/hierarchy2"/>
    <dgm:cxn modelId="{7877A421-C5C4-4A59-A3A0-38ED758DD9DE}" srcId="{784B0E2F-EA34-4391-8C9D-05A114ACEF0D}" destId="{6B8C7582-B793-4432-8256-DC8337E82506}" srcOrd="4" destOrd="0" parTransId="{7AEC73A5-82C0-420B-ABFD-5D0AA1141D5A}" sibTransId="{C4C0B1BB-3471-4217-B45F-79C7D4F8A8A3}"/>
    <dgm:cxn modelId="{E00024F0-F979-4CD2-BCC1-650C53338E8D}" type="presOf" srcId="{FC429D17-AA9F-4B47-B14A-2D94DA4B39D3}" destId="{6E05BC54-F0D9-405C-9208-9EC939EDACD9}" srcOrd="0" destOrd="0" presId="urn:microsoft.com/office/officeart/2005/8/layout/hierarchy2"/>
    <dgm:cxn modelId="{EA10C191-5886-4A46-9182-89A43F36FF79}" type="presOf" srcId="{AA10C8C1-5DCF-4F53-A796-5C109E868D26}" destId="{B3B2ECA8-92FE-415F-9EA5-10FDFFA2CC3F}" srcOrd="0" destOrd="0" presId="urn:microsoft.com/office/officeart/2005/8/layout/hierarchy2"/>
    <dgm:cxn modelId="{0B692162-4F38-4705-A8A1-2E5C8184304C}" type="presOf" srcId="{1B8919E5-1926-4446-88E7-CAA099E6AD8E}" destId="{FEC11768-1BAC-4D56-83E2-38C51C1D1EE9}" srcOrd="0" destOrd="0" presId="urn:microsoft.com/office/officeart/2005/8/layout/hierarchy2"/>
    <dgm:cxn modelId="{30FB3BBA-9C35-4C64-BDF6-88C3DEFB1301}" type="presOf" srcId="{226C18AF-DF8B-445A-9D7E-800362399DD7}" destId="{DE23BADC-3400-4740-B428-A67AB47D1C35}" srcOrd="0" destOrd="0" presId="urn:microsoft.com/office/officeart/2005/8/layout/hierarchy2"/>
    <dgm:cxn modelId="{7B0B5EEB-D3C9-4260-B3BB-940AD6546CBF}" type="presOf" srcId="{7AEC73A5-82C0-420B-ABFD-5D0AA1141D5A}" destId="{53479560-123B-4DF2-86F0-FC9C37C0091F}" srcOrd="1" destOrd="0" presId="urn:microsoft.com/office/officeart/2005/8/layout/hierarchy2"/>
    <dgm:cxn modelId="{B43252E4-D3D5-4188-87B3-1583743F2F81}" srcId="{1B8919E5-1926-4446-88E7-CAA099E6AD8E}" destId="{784B0E2F-EA34-4391-8C9D-05A114ACEF0D}" srcOrd="0" destOrd="0" parTransId="{5874A6B5-4BD2-44B7-994F-63EF085E2073}" sibTransId="{1022F07A-C45B-48A7-B72D-D74C6B117CB6}"/>
    <dgm:cxn modelId="{42783269-D363-4F54-A6BF-EECD64DFB348}" type="presOf" srcId="{9B47F002-F4D8-48C4-B5EF-6D40549563F6}" destId="{18EBD6DC-2182-4213-B59A-D2478FAEB50B}" srcOrd="0" destOrd="0" presId="urn:microsoft.com/office/officeart/2005/8/layout/hierarchy2"/>
    <dgm:cxn modelId="{3E94648D-C853-494E-88B4-895AFE4BCF70}" type="presOf" srcId="{1BA0313A-2872-460C-ACDD-9DBCDB66A685}" destId="{91264FC9-2F49-43C6-A4BB-A694F41C3CDB}" srcOrd="1" destOrd="0" presId="urn:microsoft.com/office/officeart/2005/8/layout/hierarchy2"/>
    <dgm:cxn modelId="{FA213D67-1F6F-4507-B8F3-3458759754B3}" type="presOf" srcId="{AA10C8C1-5DCF-4F53-A796-5C109E868D26}" destId="{15076CE4-1EEA-4371-8252-26F4E6312FCA}" srcOrd="1" destOrd="0" presId="urn:microsoft.com/office/officeart/2005/8/layout/hierarchy2"/>
    <dgm:cxn modelId="{F71B967C-243F-447C-BFC3-633D79F593DD}" srcId="{784B0E2F-EA34-4391-8C9D-05A114ACEF0D}" destId="{226C18AF-DF8B-445A-9D7E-800362399DD7}" srcOrd="0" destOrd="0" parTransId="{1BA0313A-2872-460C-ACDD-9DBCDB66A685}" sibTransId="{A919AEE6-0381-4458-9D67-579A6B622435}"/>
    <dgm:cxn modelId="{8061BDAD-77A2-46BD-B2B3-5B2E99A29D87}" srcId="{784B0E2F-EA34-4391-8C9D-05A114ACEF0D}" destId="{FC429D17-AA9F-4B47-B14A-2D94DA4B39D3}" srcOrd="2" destOrd="0" parTransId="{AA10C8C1-5DCF-4F53-A796-5C109E868D26}" sibTransId="{CAA03BCE-2E20-484A-BD43-97FACF09AF48}"/>
    <dgm:cxn modelId="{6AF2323F-3A33-4DEA-83E8-50F2087E596F}" type="presOf" srcId="{9B47F002-F4D8-48C4-B5EF-6D40549563F6}" destId="{8331D89F-1BB0-48BB-AE41-A78E38E4773C}" srcOrd="1" destOrd="0" presId="urn:microsoft.com/office/officeart/2005/8/layout/hierarchy2"/>
    <dgm:cxn modelId="{9EC4E63F-14E8-49E5-9715-8F94D9463F91}" srcId="{784B0E2F-EA34-4391-8C9D-05A114ACEF0D}" destId="{EA69009B-F442-494D-9717-3EFB9C0D5F0C}" srcOrd="3" destOrd="0" parTransId="{8DF6504D-A853-4438-BE89-B4EDAFBF2A7B}" sibTransId="{F7C93302-535F-41BC-91EF-316ABE998CE5}"/>
    <dgm:cxn modelId="{D78B9A92-9288-44D3-840D-A983B1A0E329}" srcId="{784B0E2F-EA34-4391-8C9D-05A114ACEF0D}" destId="{1184D2C1-9808-4DC7-A874-05088FEC26FF}" srcOrd="1" destOrd="0" parTransId="{9B47F002-F4D8-48C4-B5EF-6D40549563F6}" sibTransId="{1DDA00F4-107D-48AD-AEF5-A4D4B12278A2}"/>
    <dgm:cxn modelId="{01448C5D-6CF7-4887-A364-3FF8AF2A26ED}" type="presOf" srcId="{8DF6504D-A853-4438-BE89-B4EDAFBF2A7B}" destId="{CA80D1F0-C8BE-4C36-818B-89AC722B2011}" srcOrd="1" destOrd="0" presId="urn:microsoft.com/office/officeart/2005/8/layout/hierarchy2"/>
    <dgm:cxn modelId="{48EE666E-9598-42AB-89B6-151EBB8459EA}" type="presOf" srcId="{EA69009B-F442-494D-9717-3EFB9C0D5F0C}" destId="{7CAAA9A3-D7F5-46F9-9A53-39F22C914CC7}" srcOrd="0" destOrd="0" presId="urn:microsoft.com/office/officeart/2005/8/layout/hierarchy2"/>
    <dgm:cxn modelId="{56555F13-201D-408C-96F0-C47EADE88495}" type="presOf" srcId="{1BA0313A-2872-460C-ACDD-9DBCDB66A685}" destId="{92FDFB92-5CB1-44CB-B0DC-C362C7DEAAE7}" srcOrd="0" destOrd="0" presId="urn:microsoft.com/office/officeart/2005/8/layout/hierarchy2"/>
    <dgm:cxn modelId="{981FEEE2-519A-4273-9EC1-034258EF02CE}" type="presOf" srcId="{1184D2C1-9808-4DC7-A874-05088FEC26FF}" destId="{C4F5FC70-62F1-446A-95DA-E23B07585572}" srcOrd="0" destOrd="0" presId="urn:microsoft.com/office/officeart/2005/8/layout/hierarchy2"/>
    <dgm:cxn modelId="{1C1D8A71-CDB7-48BC-9512-1C2B23219B33}" type="presOf" srcId="{8DF6504D-A853-4438-BE89-B4EDAFBF2A7B}" destId="{1554621B-CFB2-4287-8EC1-04A237622840}" srcOrd="0" destOrd="0" presId="urn:microsoft.com/office/officeart/2005/8/layout/hierarchy2"/>
    <dgm:cxn modelId="{B3A2CC89-3228-4BB7-83D2-B9696C61E6C1}" type="presOf" srcId="{784B0E2F-EA34-4391-8C9D-05A114ACEF0D}" destId="{EC2CCAF4-34DC-43FC-8497-60F6887FA970}" srcOrd="0" destOrd="0" presId="urn:microsoft.com/office/officeart/2005/8/layout/hierarchy2"/>
    <dgm:cxn modelId="{CF2854C7-FC27-4AB3-9DF4-FE81F9B90FB4}" type="presParOf" srcId="{FEC11768-1BAC-4D56-83E2-38C51C1D1EE9}" destId="{20611135-F24F-45B2-8BB1-5A7E56C9A4C3}" srcOrd="0" destOrd="0" presId="urn:microsoft.com/office/officeart/2005/8/layout/hierarchy2"/>
    <dgm:cxn modelId="{B787CB83-DE4F-49E6-82C1-6AD716FEA721}" type="presParOf" srcId="{20611135-F24F-45B2-8BB1-5A7E56C9A4C3}" destId="{EC2CCAF4-34DC-43FC-8497-60F6887FA970}" srcOrd="0" destOrd="0" presId="urn:microsoft.com/office/officeart/2005/8/layout/hierarchy2"/>
    <dgm:cxn modelId="{22F03BDA-F2E9-40BF-83AD-1F3287AE27BF}" type="presParOf" srcId="{20611135-F24F-45B2-8BB1-5A7E56C9A4C3}" destId="{57ABA175-52DB-4F9A-873F-E021A6057C2F}" srcOrd="1" destOrd="0" presId="urn:microsoft.com/office/officeart/2005/8/layout/hierarchy2"/>
    <dgm:cxn modelId="{97F8E7DB-8293-46B5-B066-77A04C949AE0}" type="presParOf" srcId="{57ABA175-52DB-4F9A-873F-E021A6057C2F}" destId="{92FDFB92-5CB1-44CB-B0DC-C362C7DEAAE7}" srcOrd="0" destOrd="0" presId="urn:microsoft.com/office/officeart/2005/8/layout/hierarchy2"/>
    <dgm:cxn modelId="{8711C62F-3311-4D30-9BCA-32ED159940CE}" type="presParOf" srcId="{92FDFB92-5CB1-44CB-B0DC-C362C7DEAAE7}" destId="{91264FC9-2F49-43C6-A4BB-A694F41C3CDB}" srcOrd="0" destOrd="0" presId="urn:microsoft.com/office/officeart/2005/8/layout/hierarchy2"/>
    <dgm:cxn modelId="{987D3C20-3ECA-44A1-9592-36A7FB8426A0}" type="presParOf" srcId="{57ABA175-52DB-4F9A-873F-E021A6057C2F}" destId="{45DCC0B4-4102-48F5-8B7A-36E203C6B08F}" srcOrd="1" destOrd="0" presId="urn:microsoft.com/office/officeart/2005/8/layout/hierarchy2"/>
    <dgm:cxn modelId="{160E0D3E-BADC-4AB4-B6E9-CC4B1C7A674A}" type="presParOf" srcId="{45DCC0B4-4102-48F5-8B7A-36E203C6B08F}" destId="{DE23BADC-3400-4740-B428-A67AB47D1C35}" srcOrd="0" destOrd="0" presId="urn:microsoft.com/office/officeart/2005/8/layout/hierarchy2"/>
    <dgm:cxn modelId="{4B56B3A0-6DA7-4FA4-959E-5DDC9DCF790B}" type="presParOf" srcId="{45DCC0B4-4102-48F5-8B7A-36E203C6B08F}" destId="{4A494B8F-352A-4445-907E-E5C2015314A2}" srcOrd="1" destOrd="0" presId="urn:microsoft.com/office/officeart/2005/8/layout/hierarchy2"/>
    <dgm:cxn modelId="{99738852-802B-4AB8-B71C-FF773B14936F}" type="presParOf" srcId="{57ABA175-52DB-4F9A-873F-E021A6057C2F}" destId="{18EBD6DC-2182-4213-B59A-D2478FAEB50B}" srcOrd="2" destOrd="0" presId="urn:microsoft.com/office/officeart/2005/8/layout/hierarchy2"/>
    <dgm:cxn modelId="{E6496800-65A0-4891-8BFE-3924B70EC8EF}" type="presParOf" srcId="{18EBD6DC-2182-4213-B59A-D2478FAEB50B}" destId="{8331D89F-1BB0-48BB-AE41-A78E38E4773C}" srcOrd="0" destOrd="0" presId="urn:microsoft.com/office/officeart/2005/8/layout/hierarchy2"/>
    <dgm:cxn modelId="{6E12E16C-C3A4-4851-AAB4-358824BBE169}" type="presParOf" srcId="{57ABA175-52DB-4F9A-873F-E021A6057C2F}" destId="{B4420517-8834-473C-86C2-6B2405833D52}" srcOrd="3" destOrd="0" presId="urn:microsoft.com/office/officeart/2005/8/layout/hierarchy2"/>
    <dgm:cxn modelId="{75382EBB-78A1-459B-AD37-9E124F952EDB}" type="presParOf" srcId="{B4420517-8834-473C-86C2-6B2405833D52}" destId="{C4F5FC70-62F1-446A-95DA-E23B07585572}" srcOrd="0" destOrd="0" presId="urn:microsoft.com/office/officeart/2005/8/layout/hierarchy2"/>
    <dgm:cxn modelId="{0DCE3142-53D7-4175-A774-D2B109E93122}" type="presParOf" srcId="{B4420517-8834-473C-86C2-6B2405833D52}" destId="{F8BD420A-F991-47BB-A0AB-0A15DFF94502}" srcOrd="1" destOrd="0" presId="urn:microsoft.com/office/officeart/2005/8/layout/hierarchy2"/>
    <dgm:cxn modelId="{6DE51B72-5AAC-4965-AF0A-E4D6D6937909}" type="presParOf" srcId="{57ABA175-52DB-4F9A-873F-E021A6057C2F}" destId="{B3B2ECA8-92FE-415F-9EA5-10FDFFA2CC3F}" srcOrd="4" destOrd="0" presId="urn:microsoft.com/office/officeart/2005/8/layout/hierarchy2"/>
    <dgm:cxn modelId="{EAB7D931-5F6E-453A-A08D-AED4F5F13207}" type="presParOf" srcId="{B3B2ECA8-92FE-415F-9EA5-10FDFFA2CC3F}" destId="{15076CE4-1EEA-4371-8252-26F4E6312FCA}" srcOrd="0" destOrd="0" presId="urn:microsoft.com/office/officeart/2005/8/layout/hierarchy2"/>
    <dgm:cxn modelId="{913FE359-20CD-4EE6-936D-A51A7DCC3A28}" type="presParOf" srcId="{57ABA175-52DB-4F9A-873F-E021A6057C2F}" destId="{8B5C0442-2B62-4346-B823-1BE315DF8560}" srcOrd="5" destOrd="0" presId="urn:microsoft.com/office/officeart/2005/8/layout/hierarchy2"/>
    <dgm:cxn modelId="{8F9062F4-4D08-41E7-A713-5B0BBB0FCC1A}" type="presParOf" srcId="{8B5C0442-2B62-4346-B823-1BE315DF8560}" destId="{6E05BC54-F0D9-405C-9208-9EC939EDACD9}" srcOrd="0" destOrd="0" presId="urn:microsoft.com/office/officeart/2005/8/layout/hierarchy2"/>
    <dgm:cxn modelId="{37CD1753-E705-4EE7-8D90-638CBBC44D6B}" type="presParOf" srcId="{8B5C0442-2B62-4346-B823-1BE315DF8560}" destId="{CAE8E772-34FE-40AE-A7FF-5BF1214A721E}" srcOrd="1" destOrd="0" presId="urn:microsoft.com/office/officeart/2005/8/layout/hierarchy2"/>
    <dgm:cxn modelId="{599D8718-AFD8-4825-9617-22ABB61B2163}" type="presParOf" srcId="{57ABA175-52DB-4F9A-873F-E021A6057C2F}" destId="{1554621B-CFB2-4287-8EC1-04A237622840}" srcOrd="6" destOrd="0" presId="urn:microsoft.com/office/officeart/2005/8/layout/hierarchy2"/>
    <dgm:cxn modelId="{46539F0F-2911-4F56-B65D-1573582BC3A4}" type="presParOf" srcId="{1554621B-CFB2-4287-8EC1-04A237622840}" destId="{CA80D1F0-C8BE-4C36-818B-89AC722B2011}" srcOrd="0" destOrd="0" presId="urn:microsoft.com/office/officeart/2005/8/layout/hierarchy2"/>
    <dgm:cxn modelId="{815FE302-509C-4E27-BA3B-78A731426FE3}" type="presParOf" srcId="{57ABA175-52DB-4F9A-873F-E021A6057C2F}" destId="{5E2B1225-DFC4-45CC-BA35-DA858ABACDFC}" srcOrd="7" destOrd="0" presId="urn:microsoft.com/office/officeart/2005/8/layout/hierarchy2"/>
    <dgm:cxn modelId="{C6703656-EB9F-4185-81DE-304D626508C9}" type="presParOf" srcId="{5E2B1225-DFC4-45CC-BA35-DA858ABACDFC}" destId="{7CAAA9A3-D7F5-46F9-9A53-39F22C914CC7}" srcOrd="0" destOrd="0" presId="urn:microsoft.com/office/officeart/2005/8/layout/hierarchy2"/>
    <dgm:cxn modelId="{6DA2AC2B-DDC7-4972-AAB5-E1C59346131F}" type="presParOf" srcId="{5E2B1225-DFC4-45CC-BA35-DA858ABACDFC}" destId="{4C3FA512-C3D3-48E5-B7F7-B3F92D0A07C7}" srcOrd="1" destOrd="0" presId="urn:microsoft.com/office/officeart/2005/8/layout/hierarchy2"/>
    <dgm:cxn modelId="{DD16503E-4D7F-4D98-BCDD-5A5F10B545C5}" type="presParOf" srcId="{57ABA175-52DB-4F9A-873F-E021A6057C2F}" destId="{873F2973-CB96-4A1F-B7FB-423FC61FCC4F}" srcOrd="8" destOrd="0" presId="urn:microsoft.com/office/officeart/2005/8/layout/hierarchy2"/>
    <dgm:cxn modelId="{5EB71761-E484-43F0-8A8F-4936CB2CD568}" type="presParOf" srcId="{873F2973-CB96-4A1F-B7FB-423FC61FCC4F}" destId="{53479560-123B-4DF2-86F0-FC9C37C0091F}" srcOrd="0" destOrd="0" presId="urn:microsoft.com/office/officeart/2005/8/layout/hierarchy2"/>
    <dgm:cxn modelId="{28D2D5F2-CDC4-43CC-ADED-DB63A2D48F29}" type="presParOf" srcId="{57ABA175-52DB-4F9A-873F-E021A6057C2F}" destId="{BF26F468-FF1D-4F2A-AB3A-9BFF0ED18DFF}" srcOrd="9" destOrd="0" presId="urn:microsoft.com/office/officeart/2005/8/layout/hierarchy2"/>
    <dgm:cxn modelId="{C1309AF6-39FC-4192-9ACD-052E8C40E9FE}" type="presParOf" srcId="{BF26F468-FF1D-4F2A-AB3A-9BFF0ED18DFF}" destId="{D76421E2-5C1A-4C79-8934-7D75068E87A8}" srcOrd="0" destOrd="0" presId="urn:microsoft.com/office/officeart/2005/8/layout/hierarchy2"/>
    <dgm:cxn modelId="{06DBBE86-7795-46C5-BCE2-C7773416B371}" type="presParOf" srcId="{BF26F468-FF1D-4F2A-AB3A-9BFF0ED18DFF}" destId="{A52E540E-1B68-428C-84C4-55DD0BB5A84F}" srcOrd="1" destOrd="0" presId="urn:microsoft.com/office/officeart/2005/8/layout/hierarchy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8919E5-1926-4446-88E7-CAA099E6AD8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4B0E2F-EA34-4391-8C9D-05A114ACEF0D}">
      <dgm:prSet phldrT="[Text]" custT="1"/>
      <dgm:spPr/>
      <dgm:t>
        <a:bodyPr/>
        <a:lstStyle/>
        <a:p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Prison authorities and personnel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74A6B5-4BD2-44B7-994F-63EF085E2073}" type="parTrans" cxnId="{B43252E4-D3D5-4188-87B3-1583743F2F81}">
      <dgm:prSet/>
      <dgm:spPr/>
      <dgm:t>
        <a:bodyPr/>
        <a:lstStyle/>
        <a:p>
          <a:endParaRPr lang="en-US"/>
        </a:p>
      </dgm:t>
    </dgm:pt>
    <dgm:pt modelId="{1022F07A-C45B-48A7-B72D-D74C6B117CB6}" type="sibTrans" cxnId="{B43252E4-D3D5-4188-87B3-1583743F2F81}">
      <dgm:prSet/>
      <dgm:spPr/>
      <dgm:t>
        <a:bodyPr/>
        <a:lstStyle/>
        <a:p>
          <a:endParaRPr lang="en-US"/>
        </a:p>
      </dgm:t>
    </dgm:pt>
    <dgm:pt modelId="{226C18AF-DF8B-445A-9D7E-800362399DD7}">
      <dgm:prSet phldrT="[Text]" custT="1"/>
      <dgm:spPr/>
      <dgm:t>
        <a:bodyPr/>
        <a:lstStyle/>
        <a:p>
          <a:r>
            <a:rPr lang="en-US" sz="2400" dirty="0" smtClean="0">
              <a:effectLst/>
            </a:rPr>
            <a:t>Monitoring the recruitment, training and retention of detention personnel</a:t>
          </a:r>
          <a:endParaRPr lang="en-US" sz="2400" dirty="0">
            <a:effectLst/>
          </a:endParaRPr>
        </a:p>
      </dgm:t>
    </dgm:pt>
    <dgm:pt modelId="{1BA0313A-2872-460C-ACDD-9DBCDB66A685}" type="parTrans" cxnId="{F71B967C-243F-447C-BFC3-633D79F593DD}">
      <dgm:prSet/>
      <dgm:spPr/>
      <dgm:t>
        <a:bodyPr/>
        <a:lstStyle/>
        <a:p>
          <a:endParaRPr lang="en-US"/>
        </a:p>
      </dgm:t>
    </dgm:pt>
    <dgm:pt modelId="{A919AEE6-0381-4458-9D67-579A6B622435}" type="sibTrans" cxnId="{F71B967C-243F-447C-BFC3-633D79F593DD}">
      <dgm:prSet/>
      <dgm:spPr/>
      <dgm:t>
        <a:bodyPr/>
        <a:lstStyle/>
        <a:p>
          <a:endParaRPr lang="en-US"/>
        </a:p>
      </dgm:t>
    </dgm:pt>
    <dgm:pt modelId="{1184D2C1-9808-4DC7-A874-05088FEC26FF}">
      <dgm:prSet phldrT="[Text]" custT="1"/>
      <dgm:spPr/>
      <dgm:t>
        <a:bodyPr/>
        <a:lstStyle/>
        <a:p>
          <a:r>
            <a:rPr lang="en-US" sz="2400" dirty="0" smtClean="0">
              <a:effectLst/>
            </a:rPr>
            <a:t>Cultivating working alliances with senior and lower-level detention personnel</a:t>
          </a:r>
          <a:endParaRPr lang="en-US" sz="2400" dirty="0">
            <a:effectLst/>
          </a:endParaRPr>
        </a:p>
      </dgm:t>
    </dgm:pt>
    <dgm:pt modelId="{9B47F002-F4D8-48C4-B5EF-6D40549563F6}" type="parTrans" cxnId="{D78B9A92-9288-44D3-840D-A983B1A0E329}">
      <dgm:prSet/>
      <dgm:spPr/>
      <dgm:t>
        <a:bodyPr/>
        <a:lstStyle/>
        <a:p>
          <a:endParaRPr lang="en-US"/>
        </a:p>
      </dgm:t>
    </dgm:pt>
    <dgm:pt modelId="{1DDA00F4-107D-48AD-AEF5-A4D4B12278A2}" type="sibTrans" cxnId="{D78B9A92-9288-44D3-840D-A983B1A0E329}">
      <dgm:prSet/>
      <dgm:spPr/>
      <dgm:t>
        <a:bodyPr/>
        <a:lstStyle/>
        <a:p>
          <a:endParaRPr lang="en-US"/>
        </a:p>
      </dgm:t>
    </dgm:pt>
    <dgm:pt modelId="{FC429D17-AA9F-4B47-B14A-2D94DA4B39D3}">
      <dgm:prSet phldrT="[Text]" custT="1"/>
      <dgm:spPr>
        <a:effectLst/>
      </dgm:spPr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 of prison authorities and personnel regarding applicable standards</a:t>
          </a:r>
          <a:endParaRPr lang="en-US" sz="2400" dirty="0">
            <a:effectLst/>
          </a:endParaRPr>
        </a:p>
      </dgm:t>
    </dgm:pt>
    <dgm:pt modelId="{AA10C8C1-5DCF-4F53-A796-5C109E868D26}" type="parTrans" cxnId="{8061BDAD-77A2-46BD-B2B3-5B2E99A29D87}">
      <dgm:prSet/>
      <dgm:spPr/>
      <dgm:t>
        <a:bodyPr/>
        <a:lstStyle/>
        <a:p>
          <a:endParaRPr lang="en-US"/>
        </a:p>
      </dgm:t>
    </dgm:pt>
    <dgm:pt modelId="{CAA03BCE-2E20-484A-BD43-97FACF09AF48}" type="sibTrans" cxnId="{8061BDAD-77A2-46BD-B2B3-5B2E99A29D87}">
      <dgm:prSet/>
      <dgm:spPr/>
      <dgm:t>
        <a:bodyPr/>
        <a:lstStyle/>
        <a:p>
          <a:endParaRPr lang="en-US"/>
        </a:p>
      </dgm:t>
    </dgm:pt>
    <dgm:pt modelId="{EA69009B-F442-494D-9717-3EFB9C0D5F0C}">
      <dgm:prSet phldrT="[Text]" custT="1"/>
      <dgm:spPr/>
      <dgm:t>
        <a:bodyPr/>
        <a:lstStyle/>
        <a:p>
          <a:r>
            <a:rPr lang="en-US" sz="2400" dirty="0" smtClean="0">
              <a:effectLst/>
            </a:rPr>
            <a:t>Can the office seek redress for failure to report instances of </a:t>
          </a:r>
          <a:r>
            <a:rPr lang="en-US" sz="2400" dirty="0" smtClean="0">
              <a:effectLst/>
            </a:rPr>
            <a:t>abuse?</a:t>
          </a:r>
          <a:endParaRPr lang="en-US" sz="2400" dirty="0">
            <a:effectLst/>
          </a:endParaRPr>
        </a:p>
      </dgm:t>
    </dgm:pt>
    <dgm:pt modelId="{8DF6504D-A853-4438-BE89-B4EDAFBF2A7B}" type="parTrans" cxnId="{9EC4E63F-14E8-49E5-9715-8F94D9463F91}">
      <dgm:prSet/>
      <dgm:spPr/>
      <dgm:t>
        <a:bodyPr/>
        <a:lstStyle/>
        <a:p>
          <a:endParaRPr lang="en-US"/>
        </a:p>
      </dgm:t>
    </dgm:pt>
    <dgm:pt modelId="{F7C93302-535F-41BC-91EF-316ABE998CE5}" type="sibTrans" cxnId="{9EC4E63F-14E8-49E5-9715-8F94D9463F91}">
      <dgm:prSet/>
      <dgm:spPr/>
      <dgm:t>
        <a:bodyPr/>
        <a:lstStyle/>
        <a:p>
          <a:endParaRPr lang="en-US"/>
        </a:p>
      </dgm:t>
    </dgm:pt>
    <dgm:pt modelId="{6B8C7582-B793-4432-8256-DC8337E82506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Promote national level guidelines for professionals working in detention facilities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EC73A5-82C0-420B-ABFD-5D0AA1141D5A}" type="parTrans" cxnId="{7877A421-C5C4-4A59-A3A0-38ED758DD9DE}">
      <dgm:prSet/>
      <dgm:spPr/>
      <dgm:t>
        <a:bodyPr/>
        <a:lstStyle/>
        <a:p>
          <a:endParaRPr lang="en-US"/>
        </a:p>
      </dgm:t>
    </dgm:pt>
    <dgm:pt modelId="{C4C0B1BB-3471-4217-B45F-79C7D4F8A8A3}" type="sibTrans" cxnId="{7877A421-C5C4-4A59-A3A0-38ED758DD9DE}">
      <dgm:prSet/>
      <dgm:spPr/>
      <dgm:t>
        <a:bodyPr/>
        <a:lstStyle/>
        <a:p>
          <a:endParaRPr lang="en-US"/>
        </a:p>
      </dgm:t>
    </dgm:pt>
    <dgm:pt modelId="{FEC11768-1BAC-4D56-83E2-38C51C1D1EE9}" type="pres">
      <dgm:prSet presAssocID="{1B8919E5-1926-4446-88E7-CAA099E6AD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11135-F24F-45B2-8BB1-5A7E56C9A4C3}" type="pres">
      <dgm:prSet presAssocID="{784B0E2F-EA34-4391-8C9D-05A114ACEF0D}" presName="root1" presStyleCnt="0"/>
      <dgm:spPr/>
    </dgm:pt>
    <dgm:pt modelId="{EC2CCAF4-34DC-43FC-8497-60F6887FA970}" type="pres">
      <dgm:prSet presAssocID="{784B0E2F-EA34-4391-8C9D-05A114ACEF0D}" presName="LevelOneTextNode" presStyleLbl="node0" presStyleIdx="0" presStyleCnt="1" custScaleX="118045" custScaleY="254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ABA175-52DB-4F9A-873F-E021A6057C2F}" type="pres">
      <dgm:prSet presAssocID="{784B0E2F-EA34-4391-8C9D-05A114ACEF0D}" presName="level2hierChild" presStyleCnt="0"/>
      <dgm:spPr/>
    </dgm:pt>
    <dgm:pt modelId="{92FDFB92-5CB1-44CB-B0DC-C362C7DEAAE7}" type="pres">
      <dgm:prSet presAssocID="{1BA0313A-2872-460C-ACDD-9DBCDB66A68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91264FC9-2F49-43C6-A4BB-A694F41C3CDB}" type="pres">
      <dgm:prSet presAssocID="{1BA0313A-2872-460C-ACDD-9DBCDB66A68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5DCC0B4-4102-48F5-8B7A-36E203C6B08F}" type="pres">
      <dgm:prSet presAssocID="{226C18AF-DF8B-445A-9D7E-800362399DD7}" presName="root2" presStyleCnt="0"/>
      <dgm:spPr/>
    </dgm:pt>
    <dgm:pt modelId="{DE23BADC-3400-4740-B428-A67AB47D1C35}" type="pres">
      <dgm:prSet presAssocID="{226C18AF-DF8B-445A-9D7E-800362399DD7}" presName="LevelTwoTextNode" presStyleLbl="node2" presStyleIdx="0" presStyleCnt="5" custScaleX="320504" custScaleY="70112" custLinFactNeighborY="6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94B8F-352A-4445-907E-E5C2015314A2}" type="pres">
      <dgm:prSet presAssocID="{226C18AF-DF8B-445A-9D7E-800362399DD7}" presName="level3hierChild" presStyleCnt="0"/>
      <dgm:spPr/>
    </dgm:pt>
    <dgm:pt modelId="{18EBD6DC-2182-4213-B59A-D2478FAEB50B}" type="pres">
      <dgm:prSet presAssocID="{9B47F002-F4D8-48C4-B5EF-6D40549563F6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8331D89F-1BB0-48BB-AE41-A78E38E4773C}" type="pres">
      <dgm:prSet presAssocID="{9B47F002-F4D8-48C4-B5EF-6D40549563F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4420517-8834-473C-86C2-6B2405833D52}" type="pres">
      <dgm:prSet presAssocID="{1184D2C1-9808-4DC7-A874-05088FEC26FF}" presName="root2" presStyleCnt="0"/>
      <dgm:spPr/>
    </dgm:pt>
    <dgm:pt modelId="{C4F5FC70-62F1-446A-95DA-E23B07585572}" type="pres">
      <dgm:prSet presAssocID="{1184D2C1-9808-4DC7-A874-05088FEC26FF}" presName="LevelTwoTextNode" presStyleLbl="node2" presStyleIdx="1" presStyleCnt="5" custScaleX="320504" custScaleY="102763" custLinFactNeighborY="-3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BD420A-F991-47BB-A0AB-0A15DFF94502}" type="pres">
      <dgm:prSet presAssocID="{1184D2C1-9808-4DC7-A874-05088FEC26FF}" presName="level3hierChild" presStyleCnt="0"/>
      <dgm:spPr/>
    </dgm:pt>
    <dgm:pt modelId="{B3B2ECA8-92FE-415F-9EA5-10FDFFA2CC3F}" type="pres">
      <dgm:prSet presAssocID="{AA10C8C1-5DCF-4F53-A796-5C109E868D26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15076CE4-1EEA-4371-8252-26F4E6312FCA}" type="pres">
      <dgm:prSet presAssocID="{AA10C8C1-5DCF-4F53-A796-5C109E868D26}" presName="connTx" presStyleLbl="parChTrans1D2" presStyleIdx="2" presStyleCnt="5"/>
      <dgm:spPr/>
      <dgm:t>
        <a:bodyPr/>
        <a:lstStyle/>
        <a:p>
          <a:endParaRPr lang="en-US"/>
        </a:p>
      </dgm:t>
    </dgm:pt>
    <dgm:pt modelId="{8B5C0442-2B62-4346-B823-1BE315DF8560}" type="pres">
      <dgm:prSet presAssocID="{FC429D17-AA9F-4B47-B14A-2D94DA4B39D3}" presName="root2" presStyleCnt="0"/>
      <dgm:spPr/>
    </dgm:pt>
    <dgm:pt modelId="{6E05BC54-F0D9-405C-9208-9EC939EDACD9}" type="pres">
      <dgm:prSet presAssocID="{FC429D17-AA9F-4B47-B14A-2D94DA4B39D3}" presName="LevelTwoTextNode" presStyleLbl="node2" presStyleIdx="2" presStyleCnt="5" custScaleX="320504" custScaleY="87584" custLinFactNeighborY="-8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E8E772-34FE-40AE-A7FF-5BF1214A721E}" type="pres">
      <dgm:prSet presAssocID="{FC429D17-AA9F-4B47-B14A-2D94DA4B39D3}" presName="level3hierChild" presStyleCnt="0"/>
      <dgm:spPr/>
    </dgm:pt>
    <dgm:pt modelId="{1554621B-CFB2-4287-8EC1-04A237622840}" type="pres">
      <dgm:prSet presAssocID="{8DF6504D-A853-4438-BE89-B4EDAFBF2A7B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CA80D1F0-C8BE-4C36-818B-89AC722B2011}" type="pres">
      <dgm:prSet presAssocID="{8DF6504D-A853-4438-BE89-B4EDAFBF2A7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E2B1225-DFC4-45CC-BA35-DA858ABACDFC}" type="pres">
      <dgm:prSet presAssocID="{EA69009B-F442-494D-9717-3EFB9C0D5F0C}" presName="root2" presStyleCnt="0"/>
      <dgm:spPr/>
    </dgm:pt>
    <dgm:pt modelId="{7CAAA9A3-D7F5-46F9-9A53-39F22C914CC7}" type="pres">
      <dgm:prSet presAssocID="{EA69009B-F442-494D-9717-3EFB9C0D5F0C}" presName="LevelTwoTextNode" presStyleLbl="node2" presStyleIdx="3" presStyleCnt="5" custScaleX="320504" custScaleY="76176" custLinFactNeighborY="-4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3FA512-C3D3-48E5-B7F7-B3F92D0A07C7}" type="pres">
      <dgm:prSet presAssocID="{EA69009B-F442-494D-9717-3EFB9C0D5F0C}" presName="level3hierChild" presStyleCnt="0"/>
      <dgm:spPr/>
    </dgm:pt>
    <dgm:pt modelId="{873F2973-CB96-4A1F-B7FB-423FC61FCC4F}" type="pres">
      <dgm:prSet presAssocID="{7AEC73A5-82C0-420B-ABFD-5D0AA1141D5A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53479560-123B-4DF2-86F0-FC9C37C0091F}" type="pres">
      <dgm:prSet presAssocID="{7AEC73A5-82C0-420B-ABFD-5D0AA1141D5A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F26F468-FF1D-4F2A-AB3A-9BFF0ED18DFF}" type="pres">
      <dgm:prSet presAssocID="{6B8C7582-B793-4432-8256-DC8337E82506}" presName="root2" presStyleCnt="0"/>
      <dgm:spPr/>
    </dgm:pt>
    <dgm:pt modelId="{D76421E2-5C1A-4C79-8934-7D75068E87A8}" type="pres">
      <dgm:prSet presAssocID="{6B8C7582-B793-4432-8256-DC8337E82506}" presName="LevelTwoTextNode" presStyleLbl="node2" presStyleIdx="4" presStyleCnt="5" custScaleX="320504" custScaleY="106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2E540E-1B68-428C-84C4-55DD0BB5A84F}" type="pres">
      <dgm:prSet presAssocID="{6B8C7582-B793-4432-8256-DC8337E82506}" presName="level3hierChild" presStyleCnt="0"/>
      <dgm:spPr/>
    </dgm:pt>
  </dgm:ptLst>
  <dgm:cxnLst>
    <dgm:cxn modelId="{1F4F7EC3-5FE4-4B44-8E80-6752D1D92B5A}" type="presOf" srcId="{7AEC73A5-82C0-420B-ABFD-5D0AA1141D5A}" destId="{873F2973-CB96-4A1F-B7FB-423FC61FCC4F}" srcOrd="0" destOrd="0" presId="urn:microsoft.com/office/officeart/2005/8/layout/hierarchy2"/>
    <dgm:cxn modelId="{FF49D4B3-CF5C-4C1A-9982-01AD643446B2}" type="presOf" srcId="{1BA0313A-2872-460C-ACDD-9DBCDB66A685}" destId="{92FDFB92-5CB1-44CB-B0DC-C362C7DEAAE7}" srcOrd="0" destOrd="0" presId="urn:microsoft.com/office/officeart/2005/8/layout/hierarchy2"/>
    <dgm:cxn modelId="{7877A421-C5C4-4A59-A3A0-38ED758DD9DE}" srcId="{784B0E2F-EA34-4391-8C9D-05A114ACEF0D}" destId="{6B8C7582-B793-4432-8256-DC8337E82506}" srcOrd="4" destOrd="0" parTransId="{7AEC73A5-82C0-420B-ABFD-5D0AA1141D5A}" sibTransId="{C4C0B1BB-3471-4217-B45F-79C7D4F8A8A3}"/>
    <dgm:cxn modelId="{5FC1D280-9528-42FC-9585-237AA0BD1CBA}" type="presOf" srcId="{EA69009B-F442-494D-9717-3EFB9C0D5F0C}" destId="{7CAAA9A3-D7F5-46F9-9A53-39F22C914CC7}" srcOrd="0" destOrd="0" presId="urn:microsoft.com/office/officeart/2005/8/layout/hierarchy2"/>
    <dgm:cxn modelId="{EE7FAB41-E9A2-4D53-B7D5-F42D77C94D10}" type="presOf" srcId="{9B47F002-F4D8-48C4-B5EF-6D40549563F6}" destId="{8331D89F-1BB0-48BB-AE41-A78E38E4773C}" srcOrd="1" destOrd="0" presId="urn:microsoft.com/office/officeart/2005/8/layout/hierarchy2"/>
    <dgm:cxn modelId="{94EBD3A7-9559-4697-B3FA-E7C340451729}" type="presOf" srcId="{1B8919E5-1926-4446-88E7-CAA099E6AD8E}" destId="{FEC11768-1BAC-4D56-83E2-38C51C1D1EE9}" srcOrd="0" destOrd="0" presId="urn:microsoft.com/office/officeart/2005/8/layout/hierarchy2"/>
    <dgm:cxn modelId="{2B92D2AA-B624-4EEA-9F9A-A291A7C072CE}" type="presOf" srcId="{AA10C8C1-5DCF-4F53-A796-5C109E868D26}" destId="{15076CE4-1EEA-4371-8252-26F4E6312FCA}" srcOrd="1" destOrd="0" presId="urn:microsoft.com/office/officeart/2005/8/layout/hierarchy2"/>
    <dgm:cxn modelId="{152DDCFE-35CE-4CF2-B707-B83308E33EF6}" type="presOf" srcId="{1BA0313A-2872-460C-ACDD-9DBCDB66A685}" destId="{91264FC9-2F49-43C6-A4BB-A694F41C3CDB}" srcOrd="1" destOrd="0" presId="urn:microsoft.com/office/officeart/2005/8/layout/hierarchy2"/>
    <dgm:cxn modelId="{B43252E4-D3D5-4188-87B3-1583743F2F81}" srcId="{1B8919E5-1926-4446-88E7-CAA099E6AD8E}" destId="{784B0E2F-EA34-4391-8C9D-05A114ACEF0D}" srcOrd="0" destOrd="0" parTransId="{5874A6B5-4BD2-44B7-994F-63EF085E2073}" sibTransId="{1022F07A-C45B-48A7-B72D-D74C6B117CB6}"/>
    <dgm:cxn modelId="{88D3FE7E-3CDC-4DF1-9D24-B4DA80FD15F0}" type="presOf" srcId="{AA10C8C1-5DCF-4F53-A796-5C109E868D26}" destId="{B3B2ECA8-92FE-415F-9EA5-10FDFFA2CC3F}" srcOrd="0" destOrd="0" presId="urn:microsoft.com/office/officeart/2005/8/layout/hierarchy2"/>
    <dgm:cxn modelId="{2AC2C21E-C7F5-48FE-B1A8-1BCA150B2AB8}" type="presOf" srcId="{9B47F002-F4D8-48C4-B5EF-6D40549563F6}" destId="{18EBD6DC-2182-4213-B59A-D2478FAEB50B}" srcOrd="0" destOrd="0" presId="urn:microsoft.com/office/officeart/2005/8/layout/hierarchy2"/>
    <dgm:cxn modelId="{1A57F71E-3392-491D-B97E-DD8D59E1082F}" type="presOf" srcId="{226C18AF-DF8B-445A-9D7E-800362399DD7}" destId="{DE23BADC-3400-4740-B428-A67AB47D1C35}" srcOrd="0" destOrd="0" presId="urn:microsoft.com/office/officeart/2005/8/layout/hierarchy2"/>
    <dgm:cxn modelId="{F71B967C-243F-447C-BFC3-633D79F593DD}" srcId="{784B0E2F-EA34-4391-8C9D-05A114ACEF0D}" destId="{226C18AF-DF8B-445A-9D7E-800362399DD7}" srcOrd="0" destOrd="0" parTransId="{1BA0313A-2872-460C-ACDD-9DBCDB66A685}" sibTransId="{A919AEE6-0381-4458-9D67-579A6B622435}"/>
    <dgm:cxn modelId="{8061BDAD-77A2-46BD-B2B3-5B2E99A29D87}" srcId="{784B0E2F-EA34-4391-8C9D-05A114ACEF0D}" destId="{FC429D17-AA9F-4B47-B14A-2D94DA4B39D3}" srcOrd="2" destOrd="0" parTransId="{AA10C8C1-5DCF-4F53-A796-5C109E868D26}" sibTransId="{CAA03BCE-2E20-484A-BD43-97FACF09AF48}"/>
    <dgm:cxn modelId="{9EC4E63F-14E8-49E5-9715-8F94D9463F91}" srcId="{784B0E2F-EA34-4391-8C9D-05A114ACEF0D}" destId="{EA69009B-F442-494D-9717-3EFB9C0D5F0C}" srcOrd="3" destOrd="0" parTransId="{8DF6504D-A853-4438-BE89-B4EDAFBF2A7B}" sibTransId="{F7C93302-535F-41BC-91EF-316ABE998CE5}"/>
    <dgm:cxn modelId="{D78B9A92-9288-44D3-840D-A983B1A0E329}" srcId="{784B0E2F-EA34-4391-8C9D-05A114ACEF0D}" destId="{1184D2C1-9808-4DC7-A874-05088FEC26FF}" srcOrd="1" destOrd="0" parTransId="{9B47F002-F4D8-48C4-B5EF-6D40549563F6}" sibTransId="{1DDA00F4-107D-48AD-AEF5-A4D4B12278A2}"/>
    <dgm:cxn modelId="{BB8E0EFF-A549-4BCB-9C65-41CA6DD5C71F}" type="presOf" srcId="{FC429D17-AA9F-4B47-B14A-2D94DA4B39D3}" destId="{6E05BC54-F0D9-405C-9208-9EC939EDACD9}" srcOrd="0" destOrd="0" presId="urn:microsoft.com/office/officeart/2005/8/layout/hierarchy2"/>
    <dgm:cxn modelId="{35D09B24-A33C-4BA9-8FF4-515073CB87FB}" type="presOf" srcId="{784B0E2F-EA34-4391-8C9D-05A114ACEF0D}" destId="{EC2CCAF4-34DC-43FC-8497-60F6887FA970}" srcOrd="0" destOrd="0" presId="urn:microsoft.com/office/officeart/2005/8/layout/hierarchy2"/>
    <dgm:cxn modelId="{AC1A6CA8-6185-4671-87F8-8303874CE8C8}" type="presOf" srcId="{7AEC73A5-82C0-420B-ABFD-5D0AA1141D5A}" destId="{53479560-123B-4DF2-86F0-FC9C37C0091F}" srcOrd="1" destOrd="0" presId="urn:microsoft.com/office/officeart/2005/8/layout/hierarchy2"/>
    <dgm:cxn modelId="{BC4551B3-A826-4DB2-BF36-6BDE3643D4BB}" type="presOf" srcId="{6B8C7582-B793-4432-8256-DC8337E82506}" destId="{D76421E2-5C1A-4C79-8934-7D75068E87A8}" srcOrd="0" destOrd="0" presId="urn:microsoft.com/office/officeart/2005/8/layout/hierarchy2"/>
    <dgm:cxn modelId="{1A8D6EC2-E6BA-4481-91E4-A6752AEA9644}" type="presOf" srcId="{1184D2C1-9808-4DC7-A874-05088FEC26FF}" destId="{C4F5FC70-62F1-446A-95DA-E23B07585572}" srcOrd="0" destOrd="0" presId="urn:microsoft.com/office/officeart/2005/8/layout/hierarchy2"/>
    <dgm:cxn modelId="{39B97E0B-9D02-49B4-A7A4-3DFAFFD97B60}" type="presOf" srcId="{8DF6504D-A853-4438-BE89-B4EDAFBF2A7B}" destId="{1554621B-CFB2-4287-8EC1-04A237622840}" srcOrd="0" destOrd="0" presId="urn:microsoft.com/office/officeart/2005/8/layout/hierarchy2"/>
    <dgm:cxn modelId="{F2FEF3B1-97FF-4A5E-BC40-4D2F0A64CB7D}" type="presOf" srcId="{8DF6504D-A853-4438-BE89-B4EDAFBF2A7B}" destId="{CA80D1F0-C8BE-4C36-818B-89AC722B2011}" srcOrd="1" destOrd="0" presId="urn:microsoft.com/office/officeart/2005/8/layout/hierarchy2"/>
    <dgm:cxn modelId="{CBD036CF-73EE-4E08-A793-0B05C13356A6}" type="presParOf" srcId="{FEC11768-1BAC-4D56-83E2-38C51C1D1EE9}" destId="{20611135-F24F-45B2-8BB1-5A7E56C9A4C3}" srcOrd="0" destOrd="0" presId="urn:microsoft.com/office/officeart/2005/8/layout/hierarchy2"/>
    <dgm:cxn modelId="{F1B7B89A-6BE6-422A-B00C-18D40747ECE6}" type="presParOf" srcId="{20611135-F24F-45B2-8BB1-5A7E56C9A4C3}" destId="{EC2CCAF4-34DC-43FC-8497-60F6887FA970}" srcOrd="0" destOrd="0" presId="urn:microsoft.com/office/officeart/2005/8/layout/hierarchy2"/>
    <dgm:cxn modelId="{B36353B3-2EFD-42A9-BEA1-F3C092504978}" type="presParOf" srcId="{20611135-F24F-45B2-8BB1-5A7E56C9A4C3}" destId="{57ABA175-52DB-4F9A-873F-E021A6057C2F}" srcOrd="1" destOrd="0" presId="urn:microsoft.com/office/officeart/2005/8/layout/hierarchy2"/>
    <dgm:cxn modelId="{305C293D-D443-4862-A982-D58ED275F768}" type="presParOf" srcId="{57ABA175-52DB-4F9A-873F-E021A6057C2F}" destId="{92FDFB92-5CB1-44CB-B0DC-C362C7DEAAE7}" srcOrd="0" destOrd="0" presId="urn:microsoft.com/office/officeart/2005/8/layout/hierarchy2"/>
    <dgm:cxn modelId="{B9ECAD59-5418-4E78-900E-D7589A66A0C4}" type="presParOf" srcId="{92FDFB92-5CB1-44CB-B0DC-C362C7DEAAE7}" destId="{91264FC9-2F49-43C6-A4BB-A694F41C3CDB}" srcOrd="0" destOrd="0" presId="urn:microsoft.com/office/officeart/2005/8/layout/hierarchy2"/>
    <dgm:cxn modelId="{46B53583-BAE0-4A19-8596-6E4D23636501}" type="presParOf" srcId="{57ABA175-52DB-4F9A-873F-E021A6057C2F}" destId="{45DCC0B4-4102-48F5-8B7A-36E203C6B08F}" srcOrd="1" destOrd="0" presId="urn:microsoft.com/office/officeart/2005/8/layout/hierarchy2"/>
    <dgm:cxn modelId="{C3C08BB3-7B08-403E-A568-231F932BE8DD}" type="presParOf" srcId="{45DCC0B4-4102-48F5-8B7A-36E203C6B08F}" destId="{DE23BADC-3400-4740-B428-A67AB47D1C35}" srcOrd="0" destOrd="0" presId="urn:microsoft.com/office/officeart/2005/8/layout/hierarchy2"/>
    <dgm:cxn modelId="{FE9DCD04-104C-4B66-B90B-9202570C287A}" type="presParOf" srcId="{45DCC0B4-4102-48F5-8B7A-36E203C6B08F}" destId="{4A494B8F-352A-4445-907E-E5C2015314A2}" srcOrd="1" destOrd="0" presId="urn:microsoft.com/office/officeart/2005/8/layout/hierarchy2"/>
    <dgm:cxn modelId="{A0B190B1-FBBD-4E83-BC93-4591CF7A9CD6}" type="presParOf" srcId="{57ABA175-52DB-4F9A-873F-E021A6057C2F}" destId="{18EBD6DC-2182-4213-B59A-D2478FAEB50B}" srcOrd="2" destOrd="0" presId="urn:microsoft.com/office/officeart/2005/8/layout/hierarchy2"/>
    <dgm:cxn modelId="{3B2E3B5D-5C6E-4248-8822-086F2B98C2EB}" type="presParOf" srcId="{18EBD6DC-2182-4213-B59A-D2478FAEB50B}" destId="{8331D89F-1BB0-48BB-AE41-A78E38E4773C}" srcOrd="0" destOrd="0" presId="urn:microsoft.com/office/officeart/2005/8/layout/hierarchy2"/>
    <dgm:cxn modelId="{5F4EBC1C-3279-43D2-966E-7B1CB2553ED0}" type="presParOf" srcId="{57ABA175-52DB-4F9A-873F-E021A6057C2F}" destId="{B4420517-8834-473C-86C2-6B2405833D52}" srcOrd="3" destOrd="0" presId="urn:microsoft.com/office/officeart/2005/8/layout/hierarchy2"/>
    <dgm:cxn modelId="{C9654D6A-0ADE-41D8-8A9E-2D7557FCF363}" type="presParOf" srcId="{B4420517-8834-473C-86C2-6B2405833D52}" destId="{C4F5FC70-62F1-446A-95DA-E23B07585572}" srcOrd="0" destOrd="0" presId="urn:microsoft.com/office/officeart/2005/8/layout/hierarchy2"/>
    <dgm:cxn modelId="{DBC6B628-1789-4FED-8B12-43EAC1AAF7C2}" type="presParOf" srcId="{B4420517-8834-473C-86C2-6B2405833D52}" destId="{F8BD420A-F991-47BB-A0AB-0A15DFF94502}" srcOrd="1" destOrd="0" presId="urn:microsoft.com/office/officeart/2005/8/layout/hierarchy2"/>
    <dgm:cxn modelId="{21F69100-0DFC-48BF-9206-388F56E6CA88}" type="presParOf" srcId="{57ABA175-52DB-4F9A-873F-E021A6057C2F}" destId="{B3B2ECA8-92FE-415F-9EA5-10FDFFA2CC3F}" srcOrd="4" destOrd="0" presId="urn:microsoft.com/office/officeart/2005/8/layout/hierarchy2"/>
    <dgm:cxn modelId="{7DE870F2-F895-4722-88BB-CDA16DE9BCBC}" type="presParOf" srcId="{B3B2ECA8-92FE-415F-9EA5-10FDFFA2CC3F}" destId="{15076CE4-1EEA-4371-8252-26F4E6312FCA}" srcOrd="0" destOrd="0" presId="urn:microsoft.com/office/officeart/2005/8/layout/hierarchy2"/>
    <dgm:cxn modelId="{E8F89A64-F0A9-4E69-B35F-81F8BE1BA929}" type="presParOf" srcId="{57ABA175-52DB-4F9A-873F-E021A6057C2F}" destId="{8B5C0442-2B62-4346-B823-1BE315DF8560}" srcOrd="5" destOrd="0" presId="urn:microsoft.com/office/officeart/2005/8/layout/hierarchy2"/>
    <dgm:cxn modelId="{6AC1CEFA-1993-4D2F-9F18-2AB54588D838}" type="presParOf" srcId="{8B5C0442-2B62-4346-B823-1BE315DF8560}" destId="{6E05BC54-F0D9-405C-9208-9EC939EDACD9}" srcOrd="0" destOrd="0" presId="urn:microsoft.com/office/officeart/2005/8/layout/hierarchy2"/>
    <dgm:cxn modelId="{978BD42E-6F01-44D2-849E-523655C3E7BF}" type="presParOf" srcId="{8B5C0442-2B62-4346-B823-1BE315DF8560}" destId="{CAE8E772-34FE-40AE-A7FF-5BF1214A721E}" srcOrd="1" destOrd="0" presId="urn:microsoft.com/office/officeart/2005/8/layout/hierarchy2"/>
    <dgm:cxn modelId="{D8DB587D-B8C3-4744-8BB4-3BF057EDA0E7}" type="presParOf" srcId="{57ABA175-52DB-4F9A-873F-E021A6057C2F}" destId="{1554621B-CFB2-4287-8EC1-04A237622840}" srcOrd="6" destOrd="0" presId="urn:microsoft.com/office/officeart/2005/8/layout/hierarchy2"/>
    <dgm:cxn modelId="{9904189D-82D4-432E-80CD-7569F846E359}" type="presParOf" srcId="{1554621B-CFB2-4287-8EC1-04A237622840}" destId="{CA80D1F0-C8BE-4C36-818B-89AC722B2011}" srcOrd="0" destOrd="0" presId="urn:microsoft.com/office/officeart/2005/8/layout/hierarchy2"/>
    <dgm:cxn modelId="{C83357B8-C6C8-4749-B3C7-36ABBC99CB74}" type="presParOf" srcId="{57ABA175-52DB-4F9A-873F-E021A6057C2F}" destId="{5E2B1225-DFC4-45CC-BA35-DA858ABACDFC}" srcOrd="7" destOrd="0" presId="urn:microsoft.com/office/officeart/2005/8/layout/hierarchy2"/>
    <dgm:cxn modelId="{8AD5D68C-B51B-4283-B705-E9E60EFF0B23}" type="presParOf" srcId="{5E2B1225-DFC4-45CC-BA35-DA858ABACDFC}" destId="{7CAAA9A3-D7F5-46F9-9A53-39F22C914CC7}" srcOrd="0" destOrd="0" presId="urn:microsoft.com/office/officeart/2005/8/layout/hierarchy2"/>
    <dgm:cxn modelId="{CD0F1E27-D8A9-43C8-9B95-4F658593438C}" type="presParOf" srcId="{5E2B1225-DFC4-45CC-BA35-DA858ABACDFC}" destId="{4C3FA512-C3D3-48E5-B7F7-B3F92D0A07C7}" srcOrd="1" destOrd="0" presId="urn:microsoft.com/office/officeart/2005/8/layout/hierarchy2"/>
    <dgm:cxn modelId="{5C82348D-1F60-4668-928C-4E245E13E7FA}" type="presParOf" srcId="{57ABA175-52DB-4F9A-873F-E021A6057C2F}" destId="{873F2973-CB96-4A1F-B7FB-423FC61FCC4F}" srcOrd="8" destOrd="0" presId="urn:microsoft.com/office/officeart/2005/8/layout/hierarchy2"/>
    <dgm:cxn modelId="{BB124958-764F-42F0-9805-BC5EF15690E4}" type="presParOf" srcId="{873F2973-CB96-4A1F-B7FB-423FC61FCC4F}" destId="{53479560-123B-4DF2-86F0-FC9C37C0091F}" srcOrd="0" destOrd="0" presId="urn:microsoft.com/office/officeart/2005/8/layout/hierarchy2"/>
    <dgm:cxn modelId="{C178A9B3-ED28-43E8-94B4-AB0D935263B4}" type="presParOf" srcId="{57ABA175-52DB-4F9A-873F-E021A6057C2F}" destId="{BF26F468-FF1D-4F2A-AB3A-9BFF0ED18DFF}" srcOrd="9" destOrd="0" presId="urn:microsoft.com/office/officeart/2005/8/layout/hierarchy2"/>
    <dgm:cxn modelId="{36A070D8-7F1E-4D99-99DD-CCA62E74D374}" type="presParOf" srcId="{BF26F468-FF1D-4F2A-AB3A-9BFF0ED18DFF}" destId="{D76421E2-5C1A-4C79-8934-7D75068E87A8}" srcOrd="0" destOrd="0" presId="urn:microsoft.com/office/officeart/2005/8/layout/hierarchy2"/>
    <dgm:cxn modelId="{5F1AB498-7EEF-4CC8-AEDC-2E43C55F5605}" type="presParOf" srcId="{BF26F468-FF1D-4F2A-AB3A-9BFF0ED18DFF}" destId="{A52E540E-1B68-428C-84C4-55DD0BB5A84F}" srcOrd="1" destOrd="0" presId="urn:microsoft.com/office/officeart/2005/8/layout/hierarchy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8919E5-1926-4446-88E7-CAA099E6AD8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4B0E2F-EA34-4391-8C9D-05A114ACEF0D}">
      <dgm:prSet phldrT="[Text]" custT="1"/>
      <dgm:spPr/>
      <dgm:t>
        <a:bodyPr/>
        <a:lstStyle/>
        <a:p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Vulnerable groups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74A6B5-4BD2-44B7-994F-63EF085E2073}" type="parTrans" cxnId="{B43252E4-D3D5-4188-87B3-1583743F2F81}">
      <dgm:prSet/>
      <dgm:spPr/>
      <dgm:t>
        <a:bodyPr/>
        <a:lstStyle/>
        <a:p>
          <a:endParaRPr lang="en-US"/>
        </a:p>
      </dgm:t>
    </dgm:pt>
    <dgm:pt modelId="{1022F07A-C45B-48A7-B72D-D74C6B117CB6}" type="sibTrans" cxnId="{B43252E4-D3D5-4188-87B3-1583743F2F81}">
      <dgm:prSet/>
      <dgm:spPr/>
      <dgm:t>
        <a:bodyPr/>
        <a:lstStyle/>
        <a:p>
          <a:endParaRPr lang="en-US"/>
        </a:p>
      </dgm:t>
    </dgm:pt>
    <dgm:pt modelId="{226C18AF-DF8B-445A-9D7E-800362399DD7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Individuals in pre-trial and remand detention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0313A-2872-460C-ACDD-9DBCDB66A685}" type="parTrans" cxnId="{F71B967C-243F-447C-BFC3-633D79F593DD}">
      <dgm:prSet/>
      <dgm:spPr/>
      <dgm:t>
        <a:bodyPr/>
        <a:lstStyle/>
        <a:p>
          <a:endParaRPr lang="en-US"/>
        </a:p>
      </dgm:t>
    </dgm:pt>
    <dgm:pt modelId="{A919AEE6-0381-4458-9D67-579A6B622435}" type="sibTrans" cxnId="{F71B967C-243F-447C-BFC3-633D79F593DD}">
      <dgm:prSet/>
      <dgm:spPr/>
      <dgm:t>
        <a:bodyPr/>
        <a:lstStyle/>
        <a:p>
          <a:endParaRPr lang="en-US"/>
        </a:p>
      </dgm:t>
    </dgm:pt>
    <dgm:pt modelId="{1184D2C1-9808-4DC7-A874-05088FEC26FF}">
      <dgm:prSet phldrT="[Text]" custT="1"/>
      <dgm:spPr/>
      <dgm:t>
        <a:bodyPr/>
        <a:lstStyle/>
        <a:p>
          <a:r>
            <a:rPr lang="en-US" sz="2400" dirty="0" smtClean="0">
              <a:effectLst/>
            </a:rPr>
            <a:t>Individuals held in police custody</a:t>
          </a:r>
          <a:endParaRPr lang="en-US" sz="2400" dirty="0">
            <a:effectLst/>
          </a:endParaRPr>
        </a:p>
      </dgm:t>
    </dgm:pt>
    <dgm:pt modelId="{9B47F002-F4D8-48C4-B5EF-6D40549563F6}" type="parTrans" cxnId="{D78B9A92-9288-44D3-840D-A983B1A0E329}">
      <dgm:prSet/>
      <dgm:spPr/>
      <dgm:t>
        <a:bodyPr/>
        <a:lstStyle/>
        <a:p>
          <a:endParaRPr lang="en-US"/>
        </a:p>
      </dgm:t>
    </dgm:pt>
    <dgm:pt modelId="{1DDA00F4-107D-48AD-AEF5-A4D4B12278A2}" type="sibTrans" cxnId="{D78B9A92-9288-44D3-840D-A983B1A0E329}">
      <dgm:prSet/>
      <dgm:spPr/>
      <dgm:t>
        <a:bodyPr/>
        <a:lstStyle/>
        <a:p>
          <a:endParaRPr lang="en-US"/>
        </a:p>
      </dgm:t>
    </dgm:pt>
    <dgm:pt modelId="{FC429D17-AA9F-4B47-B14A-2D94DA4B39D3}">
      <dgm:prSet phldrT="[Text]" custT="1"/>
      <dgm:spPr>
        <a:effectLst/>
      </dgm:spPr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Refugees, asylum seekers and migrants</a:t>
          </a:r>
          <a:endParaRPr lang="en-US" sz="2400" dirty="0">
            <a:effectLst/>
          </a:endParaRPr>
        </a:p>
      </dgm:t>
    </dgm:pt>
    <dgm:pt modelId="{AA10C8C1-5DCF-4F53-A796-5C109E868D26}" type="parTrans" cxnId="{8061BDAD-77A2-46BD-B2B3-5B2E99A29D87}">
      <dgm:prSet/>
      <dgm:spPr/>
      <dgm:t>
        <a:bodyPr/>
        <a:lstStyle/>
        <a:p>
          <a:endParaRPr lang="en-US"/>
        </a:p>
      </dgm:t>
    </dgm:pt>
    <dgm:pt modelId="{CAA03BCE-2E20-484A-BD43-97FACF09AF48}" type="sibTrans" cxnId="{8061BDAD-77A2-46BD-B2B3-5B2E99A29D87}">
      <dgm:prSet/>
      <dgm:spPr/>
      <dgm:t>
        <a:bodyPr/>
        <a:lstStyle/>
        <a:p>
          <a:endParaRPr lang="en-US"/>
        </a:p>
      </dgm:t>
    </dgm:pt>
    <dgm:pt modelId="{EA69009B-F442-494D-9717-3EFB9C0D5F0C}">
      <dgm:prSet phldrT="[Text]" custT="1"/>
      <dgm:spPr/>
      <dgm:t>
        <a:bodyPr/>
        <a:lstStyle/>
        <a:p>
          <a:r>
            <a:rPr lang="en-US" sz="2400" dirty="0" smtClean="0">
              <a:effectLst/>
            </a:rPr>
            <a:t>Children and juveniles</a:t>
          </a:r>
          <a:endParaRPr lang="en-US" sz="2400" dirty="0">
            <a:effectLst/>
          </a:endParaRPr>
        </a:p>
      </dgm:t>
    </dgm:pt>
    <dgm:pt modelId="{8DF6504D-A853-4438-BE89-B4EDAFBF2A7B}" type="parTrans" cxnId="{9EC4E63F-14E8-49E5-9715-8F94D9463F91}">
      <dgm:prSet/>
      <dgm:spPr/>
      <dgm:t>
        <a:bodyPr/>
        <a:lstStyle/>
        <a:p>
          <a:endParaRPr lang="en-US"/>
        </a:p>
      </dgm:t>
    </dgm:pt>
    <dgm:pt modelId="{F7C93302-535F-41BC-91EF-316ABE998CE5}" type="sibTrans" cxnId="{9EC4E63F-14E8-49E5-9715-8F94D9463F91}">
      <dgm:prSet/>
      <dgm:spPr/>
      <dgm:t>
        <a:bodyPr/>
        <a:lstStyle/>
        <a:p>
          <a:endParaRPr lang="en-US"/>
        </a:p>
      </dgm:t>
    </dgm:pt>
    <dgm:pt modelId="{69B273E0-119F-4448-9146-4779C199F4B2}">
      <dgm:prSet phldrT="[Text]" custT="1"/>
      <dgm:spPr/>
      <dgm:t>
        <a:bodyPr/>
        <a:lstStyle/>
        <a:p>
          <a:r>
            <a:rPr lang="en-US" sz="2400" dirty="0" smtClean="0">
              <a:effectLst/>
            </a:rPr>
            <a:t>Women, especially pre-natal and post-birth medical care</a:t>
          </a:r>
          <a:endParaRPr lang="en-US" sz="2400" dirty="0">
            <a:effectLst/>
          </a:endParaRPr>
        </a:p>
      </dgm:t>
    </dgm:pt>
    <dgm:pt modelId="{690C7694-F1C4-4165-8B3D-171963F30653}" type="parTrans" cxnId="{4D27927F-976E-468D-BAE6-B6239C7C3388}">
      <dgm:prSet/>
      <dgm:spPr/>
      <dgm:t>
        <a:bodyPr/>
        <a:lstStyle/>
        <a:p>
          <a:endParaRPr lang="en-US"/>
        </a:p>
      </dgm:t>
    </dgm:pt>
    <dgm:pt modelId="{9A016B33-E216-4A05-98F0-DEAE658259DE}" type="sibTrans" cxnId="{4D27927F-976E-468D-BAE6-B6239C7C3388}">
      <dgm:prSet/>
      <dgm:spPr/>
      <dgm:t>
        <a:bodyPr/>
        <a:lstStyle/>
        <a:p>
          <a:endParaRPr lang="en-US"/>
        </a:p>
      </dgm:t>
    </dgm:pt>
    <dgm:pt modelId="{61745C75-584D-49E7-90E1-E7753BD1ECA1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Mentally-ill individuals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A55C6D-3183-4E82-B5B9-A8EC1C2DA847}" type="parTrans" cxnId="{0C4EAFAF-7930-423D-AB5F-61DCDA37EFD5}">
      <dgm:prSet/>
      <dgm:spPr/>
      <dgm:t>
        <a:bodyPr/>
        <a:lstStyle/>
        <a:p>
          <a:endParaRPr lang="en-US"/>
        </a:p>
      </dgm:t>
    </dgm:pt>
    <dgm:pt modelId="{C67C6086-12E5-4CFC-8F4C-1079F9B0A627}" type="sibTrans" cxnId="{0C4EAFAF-7930-423D-AB5F-61DCDA37EFD5}">
      <dgm:prSet/>
      <dgm:spPr/>
      <dgm:t>
        <a:bodyPr/>
        <a:lstStyle/>
        <a:p>
          <a:endParaRPr lang="en-US"/>
        </a:p>
      </dgm:t>
    </dgm:pt>
    <dgm:pt modelId="{ADF09765-F5EF-48F0-946B-B9575713C070}">
      <dgm:prSet phldrT="[Text]" custT="1"/>
      <dgm:spPr/>
      <dgm:t>
        <a:bodyPr/>
        <a:lstStyle/>
        <a:p>
          <a:r>
            <a:rPr lang="en-US" sz="2400" dirty="0" smtClean="0">
              <a:effectLst/>
            </a:rPr>
            <a:t>Elderly and infirmed</a:t>
          </a:r>
          <a:endParaRPr lang="en-US" sz="2400" dirty="0">
            <a:effectLst/>
          </a:endParaRPr>
        </a:p>
      </dgm:t>
    </dgm:pt>
    <dgm:pt modelId="{6024D37B-02C5-42F8-86FD-575ACF29AA81}" type="parTrans" cxnId="{05066451-BFF0-4AC7-B400-830B5677AA3D}">
      <dgm:prSet/>
      <dgm:spPr/>
      <dgm:t>
        <a:bodyPr/>
        <a:lstStyle/>
        <a:p>
          <a:endParaRPr lang="en-US"/>
        </a:p>
      </dgm:t>
    </dgm:pt>
    <dgm:pt modelId="{FE6B6CEA-17EB-4C2B-A34F-4AECC8D769C1}" type="sibTrans" cxnId="{05066451-BFF0-4AC7-B400-830B5677AA3D}">
      <dgm:prSet/>
      <dgm:spPr/>
      <dgm:t>
        <a:bodyPr/>
        <a:lstStyle/>
        <a:p>
          <a:endParaRPr lang="en-US"/>
        </a:p>
      </dgm:t>
    </dgm:pt>
    <dgm:pt modelId="{FEC11768-1BAC-4D56-83E2-38C51C1D1EE9}" type="pres">
      <dgm:prSet presAssocID="{1B8919E5-1926-4446-88E7-CAA099E6AD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611135-F24F-45B2-8BB1-5A7E56C9A4C3}" type="pres">
      <dgm:prSet presAssocID="{784B0E2F-EA34-4391-8C9D-05A114ACEF0D}" presName="root1" presStyleCnt="0"/>
      <dgm:spPr/>
    </dgm:pt>
    <dgm:pt modelId="{EC2CCAF4-34DC-43FC-8497-60F6887FA970}" type="pres">
      <dgm:prSet presAssocID="{784B0E2F-EA34-4391-8C9D-05A114ACEF0D}" presName="LevelOneTextNode" presStyleLbl="node0" presStyleIdx="0" presStyleCnt="1" custScaleX="118045" custScaleY="254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ABA175-52DB-4F9A-873F-E021A6057C2F}" type="pres">
      <dgm:prSet presAssocID="{784B0E2F-EA34-4391-8C9D-05A114ACEF0D}" presName="level2hierChild" presStyleCnt="0"/>
      <dgm:spPr/>
    </dgm:pt>
    <dgm:pt modelId="{92FDFB92-5CB1-44CB-B0DC-C362C7DEAAE7}" type="pres">
      <dgm:prSet presAssocID="{1BA0313A-2872-460C-ACDD-9DBCDB66A685}" presName="conn2-1" presStyleLbl="parChTrans1D2" presStyleIdx="0" presStyleCnt="7"/>
      <dgm:spPr/>
      <dgm:t>
        <a:bodyPr/>
        <a:lstStyle/>
        <a:p>
          <a:endParaRPr lang="en-US"/>
        </a:p>
      </dgm:t>
    </dgm:pt>
    <dgm:pt modelId="{91264FC9-2F49-43C6-A4BB-A694F41C3CDB}" type="pres">
      <dgm:prSet presAssocID="{1BA0313A-2872-460C-ACDD-9DBCDB66A68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45DCC0B4-4102-48F5-8B7A-36E203C6B08F}" type="pres">
      <dgm:prSet presAssocID="{226C18AF-DF8B-445A-9D7E-800362399DD7}" presName="root2" presStyleCnt="0"/>
      <dgm:spPr/>
    </dgm:pt>
    <dgm:pt modelId="{DE23BADC-3400-4740-B428-A67AB47D1C35}" type="pres">
      <dgm:prSet presAssocID="{226C18AF-DF8B-445A-9D7E-800362399DD7}" presName="LevelTwoTextNode" presStyleLbl="node2" presStyleIdx="0" presStyleCnt="7" custScaleX="320504" custScaleY="70112" custLinFactNeighborY="61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94B8F-352A-4445-907E-E5C2015314A2}" type="pres">
      <dgm:prSet presAssocID="{226C18AF-DF8B-445A-9D7E-800362399DD7}" presName="level3hierChild" presStyleCnt="0"/>
      <dgm:spPr/>
    </dgm:pt>
    <dgm:pt modelId="{18EBD6DC-2182-4213-B59A-D2478FAEB50B}" type="pres">
      <dgm:prSet presAssocID="{9B47F002-F4D8-48C4-B5EF-6D40549563F6}" presName="conn2-1" presStyleLbl="parChTrans1D2" presStyleIdx="1" presStyleCnt="7"/>
      <dgm:spPr/>
      <dgm:t>
        <a:bodyPr/>
        <a:lstStyle/>
        <a:p>
          <a:endParaRPr lang="en-US"/>
        </a:p>
      </dgm:t>
    </dgm:pt>
    <dgm:pt modelId="{8331D89F-1BB0-48BB-AE41-A78E38E4773C}" type="pres">
      <dgm:prSet presAssocID="{9B47F002-F4D8-48C4-B5EF-6D40549563F6}" presName="connTx" presStyleLbl="parChTrans1D2" presStyleIdx="1" presStyleCnt="7"/>
      <dgm:spPr/>
      <dgm:t>
        <a:bodyPr/>
        <a:lstStyle/>
        <a:p>
          <a:endParaRPr lang="en-US"/>
        </a:p>
      </dgm:t>
    </dgm:pt>
    <dgm:pt modelId="{B4420517-8834-473C-86C2-6B2405833D52}" type="pres">
      <dgm:prSet presAssocID="{1184D2C1-9808-4DC7-A874-05088FEC26FF}" presName="root2" presStyleCnt="0"/>
      <dgm:spPr/>
    </dgm:pt>
    <dgm:pt modelId="{C4F5FC70-62F1-446A-95DA-E23B07585572}" type="pres">
      <dgm:prSet presAssocID="{1184D2C1-9808-4DC7-A874-05088FEC26FF}" presName="LevelTwoTextNode" presStyleLbl="node2" presStyleIdx="1" presStyleCnt="7" custScaleX="320504" custScaleY="73124" custLinFactNeighborY="-3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BD420A-F991-47BB-A0AB-0A15DFF94502}" type="pres">
      <dgm:prSet presAssocID="{1184D2C1-9808-4DC7-A874-05088FEC26FF}" presName="level3hierChild" presStyleCnt="0"/>
      <dgm:spPr/>
    </dgm:pt>
    <dgm:pt modelId="{B3B2ECA8-92FE-415F-9EA5-10FDFFA2CC3F}" type="pres">
      <dgm:prSet presAssocID="{AA10C8C1-5DCF-4F53-A796-5C109E868D26}" presName="conn2-1" presStyleLbl="parChTrans1D2" presStyleIdx="2" presStyleCnt="7"/>
      <dgm:spPr/>
      <dgm:t>
        <a:bodyPr/>
        <a:lstStyle/>
        <a:p>
          <a:endParaRPr lang="en-US"/>
        </a:p>
      </dgm:t>
    </dgm:pt>
    <dgm:pt modelId="{15076CE4-1EEA-4371-8252-26F4E6312FCA}" type="pres">
      <dgm:prSet presAssocID="{AA10C8C1-5DCF-4F53-A796-5C109E868D26}" presName="connTx" presStyleLbl="parChTrans1D2" presStyleIdx="2" presStyleCnt="7"/>
      <dgm:spPr/>
      <dgm:t>
        <a:bodyPr/>
        <a:lstStyle/>
        <a:p>
          <a:endParaRPr lang="en-US"/>
        </a:p>
      </dgm:t>
    </dgm:pt>
    <dgm:pt modelId="{8B5C0442-2B62-4346-B823-1BE315DF8560}" type="pres">
      <dgm:prSet presAssocID="{FC429D17-AA9F-4B47-B14A-2D94DA4B39D3}" presName="root2" presStyleCnt="0"/>
      <dgm:spPr/>
    </dgm:pt>
    <dgm:pt modelId="{6E05BC54-F0D9-405C-9208-9EC939EDACD9}" type="pres">
      <dgm:prSet presAssocID="{FC429D17-AA9F-4B47-B14A-2D94DA4B39D3}" presName="LevelTwoTextNode" presStyleLbl="node2" presStyleIdx="2" presStyleCnt="7" custScaleX="320504" custScaleY="61286" custLinFactNeighborY="-8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E8E772-34FE-40AE-A7FF-5BF1214A721E}" type="pres">
      <dgm:prSet presAssocID="{FC429D17-AA9F-4B47-B14A-2D94DA4B39D3}" presName="level3hierChild" presStyleCnt="0"/>
      <dgm:spPr/>
    </dgm:pt>
    <dgm:pt modelId="{1554621B-CFB2-4287-8EC1-04A237622840}" type="pres">
      <dgm:prSet presAssocID="{8DF6504D-A853-4438-BE89-B4EDAFBF2A7B}" presName="conn2-1" presStyleLbl="parChTrans1D2" presStyleIdx="3" presStyleCnt="7"/>
      <dgm:spPr/>
      <dgm:t>
        <a:bodyPr/>
        <a:lstStyle/>
        <a:p>
          <a:endParaRPr lang="en-US"/>
        </a:p>
      </dgm:t>
    </dgm:pt>
    <dgm:pt modelId="{CA80D1F0-C8BE-4C36-818B-89AC722B2011}" type="pres">
      <dgm:prSet presAssocID="{8DF6504D-A853-4438-BE89-B4EDAFBF2A7B}" presName="connTx" presStyleLbl="parChTrans1D2" presStyleIdx="3" presStyleCnt="7"/>
      <dgm:spPr/>
      <dgm:t>
        <a:bodyPr/>
        <a:lstStyle/>
        <a:p>
          <a:endParaRPr lang="en-US"/>
        </a:p>
      </dgm:t>
    </dgm:pt>
    <dgm:pt modelId="{5E2B1225-DFC4-45CC-BA35-DA858ABACDFC}" type="pres">
      <dgm:prSet presAssocID="{EA69009B-F442-494D-9717-3EFB9C0D5F0C}" presName="root2" presStyleCnt="0"/>
      <dgm:spPr/>
    </dgm:pt>
    <dgm:pt modelId="{7CAAA9A3-D7F5-46F9-9A53-39F22C914CC7}" type="pres">
      <dgm:prSet presAssocID="{EA69009B-F442-494D-9717-3EFB9C0D5F0C}" presName="LevelTwoTextNode" presStyleLbl="node2" presStyleIdx="3" presStyleCnt="7" custScaleX="320504" custScaleY="62951" custLinFactNeighborY="-128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3FA512-C3D3-48E5-B7F7-B3F92D0A07C7}" type="pres">
      <dgm:prSet presAssocID="{EA69009B-F442-494D-9717-3EFB9C0D5F0C}" presName="level3hierChild" presStyleCnt="0"/>
      <dgm:spPr/>
    </dgm:pt>
    <dgm:pt modelId="{683F5D22-D6AD-43FD-B29B-E4C55E125215}" type="pres">
      <dgm:prSet presAssocID="{690C7694-F1C4-4165-8B3D-171963F30653}" presName="conn2-1" presStyleLbl="parChTrans1D2" presStyleIdx="4" presStyleCnt="7"/>
      <dgm:spPr/>
      <dgm:t>
        <a:bodyPr/>
        <a:lstStyle/>
        <a:p>
          <a:endParaRPr lang="en-US"/>
        </a:p>
      </dgm:t>
    </dgm:pt>
    <dgm:pt modelId="{1C1D61EE-8E56-43DF-8183-4A4EA0DABF13}" type="pres">
      <dgm:prSet presAssocID="{690C7694-F1C4-4165-8B3D-171963F30653}" presName="connTx" presStyleLbl="parChTrans1D2" presStyleIdx="4" presStyleCnt="7"/>
      <dgm:spPr/>
      <dgm:t>
        <a:bodyPr/>
        <a:lstStyle/>
        <a:p>
          <a:endParaRPr lang="en-US"/>
        </a:p>
      </dgm:t>
    </dgm:pt>
    <dgm:pt modelId="{0DC6D855-DFBE-4F17-B821-2A940253643C}" type="pres">
      <dgm:prSet presAssocID="{69B273E0-119F-4448-9146-4779C199F4B2}" presName="root2" presStyleCnt="0"/>
      <dgm:spPr/>
    </dgm:pt>
    <dgm:pt modelId="{2656891D-D111-455F-8B9F-E0F6936E5427}" type="pres">
      <dgm:prSet presAssocID="{69B273E0-119F-4448-9146-4779C199F4B2}" presName="LevelTwoTextNode" presStyleLbl="node2" presStyleIdx="4" presStyleCnt="7" custScaleX="320504" custScaleY="62951" custLinFactNeighborY="-141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B370A3-8083-4E28-B78D-EF8F8D49507E}" type="pres">
      <dgm:prSet presAssocID="{69B273E0-119F-4448-9146-4779C199F4B2}" presName="level3hierChild" presStyleCnt="0"/>
      <dgm:spPr/>
    </dgm:pt>
    <dgm:pt modelId="{F692048E-0F84-4895-8D29-38EBF02CAAA8}" type="pres">
      <dgm:prSet presAssocID="{23A55C6D-3183-4E82-B5B9-A8EC1C2DA847}" presName="conn2-1" presStyleLbl="parChTrans1D2" presStyleIdx="5" presStyleCnt="7"/>
      <dgm:spPr/>
      <dgm:t>
        <a:bodyPr/>
        <a:lstStyle/>
        <a:p>
          <a:endParaRPr lang="en-US"/>
        </a:p>
      </dgm:t>
    </dgm:pt>
    <dgm:pt modelId="{C4F4FD65-3DC2-4095-958D-85DECE78F880}" type="pres">
      <dgm:prSet presAssocID="{23A55C6D-3183-4E82-B5B9-A8EC1C2DA847}" presName="connTx" presStyleLbl="parChTrans1D2" presStyleIdx="5" presStyleCnt="7"/>
      <dgm:spPr/>
      <dgm:t>
        <a:bodyPr/>
        <a:lstStyle/>
        <a:p>
          <a:endParaRPr lang="en-US"/>
        </a:p>
      </dgm:t>
    </dgm:pt>
    <dgm:pt modelId="{6233C939-A499-4163-8491-D73D146DADDB}" type="pres">
      <dgm:prSet presAssocID="{61745C75-584D-49E7-90E1-E7753BD1ECA1}" presName="root2" presStyleCnt="0"/>
      <dgm:spPr/>
    </dgm:pt>
    <dgm:pt modelId="{69700DB7-5C47-4EA7-8D3D-EC6E5AAAAF0C}" type="pres">
      <dgm:prSet presAssocID="{61745C75-584D-49E7-90E1-E7753BD1ECA1}" presName="LevelTwoTextNode" presStyleLbl="node2" presStyleIdx="5" presStyleCnt="7" custScaleX="320504" custScaleY="62951" custLinFactNeighborY="-15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2AD1D4-0984-4DFD-B558-337AB1D14247}" type="pres">
      <dgm:prSet presAssocID="{61745C75-584D-49E7-90E1-E7753BD1ECA1}" presName="level3hierChild" presStyleCnt="0"/>
      <dgm:spPr/>
    </dgm:pt>
    <dgm:pt modelId="{37F59F18-85CD-44B4-800A-9C3246035B4E}" type="pres">
      <dgm:prSet presAssocID="{6024D37B-02C5-42F8-86FD-575ACF29AA81}" presName="conn2-1" presStyleLbl="parChTrans1D2" presStyleIdx="6" presStyleCnt="7"/>
      <dgm:spPr/>
      <dgm:t>
        <a:bodyPr/>
        <a:lstStyle/>
        <a:p>
          <a:endParaRPr lang="en-US"/>
        </a:p>
      </dgm:t>
    </dgm:pt>
    <dgm:pt modelId="{2136746A-1A2D-4F9C-863D-E3FC78B75550}" type="pres">
      <dgm:prSet presAssocID="{6024D37B-02C5-42F8-86FD-575ACF29AA8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752545DD-B4DB-4345-BDCB-A24FCE0A2F2E}" type="pres">
      <dgm:prSet presAssocID="{ADF09765-F5EF-48F0-946B-B9575713C070}" presName="root2" presStyleCnt="0"/>
      <dgm:spPr/>
    </dgm:pt>
    <dgm:pt modelId="{01BAEA1E-E100-43FA-9F77-6424C94A3316}" type="pres">
      <dgm:prSet presAssocID="{ADF09765-F5EF-48F0-946B-B9575713C070}" presName="LevelTwoTextNode" presStyleLbl="node2" presStyleIdx="6" presStyleCnt="7" custScaleX="320504" custScaleY="62951" custLinFactNeighborY="-15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54EBC3-8765-4136-869E-A7BBD2E0B116}" type="pres">
      <dgm:prSet presAssocID="{ADF09765-F5EF-48F0-946B-B9575713C070}" presName="level3hierChild" presStyleCnt="0"/>
      <dgm:spPr/>
    </dgm:pt>
  </dgm:ptLst>
  <dgm:cxnLst>
    <dgm:cxn modelId="{E9A59CDC-0E40-4184-BA89-2CDC66C7BDB4}" type="presOf" srcId="{8DF6504D-A853-4438-BE89-B4EDAFBF2A7B}" destId="{CA80D1F0-C8BE-4C36-818B-89AC722B2011}" srcOrd="1" destOrd="0" presId="urn:microsoft.com/office/officeart/2005/8/layout/hierarchy2"/>
    <dgm:cxn modelId="{5ACE6D25-9FE3-4196-A8F7-124B191E80E3}" type="presOf" srcId="{ADF09765-F5EF-48F0-946B-B9575713C070}" destId="{01BAEA1E-E100-43FA-9F77-6424C94A3316}" srcOrd="0" destOrd="0" presId="urn:microsoft.com/office/officeart/2005/8/layout/hierarchy2"/>
    <dgm:cxn modelId="{B43252E4-D3D5-4188-87B3-1583743F2F81}" srcId="{1B8919E5-1926-4446-88E7-CAA099E6AD8E}" destId="{784B0E2F-EA34-4391-8C9D-05A114ACEF0D}" srcOrd="0" destOrd="0" parTransId="{5874A6B5-4BD2-44B7-994F-63EF085E2073}" sibTransId="{1022F07A-C45B-48A7-B72D-D74C6B117CB6}"/>
    <dgm:cxn modelId="{DF0F1DFE-D012-4F55-8073-2E341BAB21CF}" type="presOf" srcId="{61745C75-584D-49E7-90E1-E7753BD1ECA1}" destId="{69700DB7-5C47-4EA7-8D3D-EC6E5AAAAF0C}" srcOrd="0" destOrd="0" presId="urn:microsoft.com/office/officeart/2005/8/layout/hierarchy2"/>
    <dgm:cxn modelId="{8061BDAD-77A2-46BD-B2B3-5B2E99A29D87}" srcId="{784B0E2F-EA34-4391-8C9D-05A114ACEF0D}" destId="{FC429D17-AA9F-4B47-B14A-2D94DA4B39D3}" srcOrd="2" destOrd="0" parTransId="{AA10C8C1-5DCF-4F53-A796-5C109E868D26}" sibTransId="{CAA03BCE-2E20-484A-BD43-97FACF09AF48}"/>
    <dgm:cxn modelId="{F71B967C-243F-447C-BFC3-633D79F593DD}" srcId="{784B0E2F-EA34-4391-8C9D-05A114ACEF0D}" destId="{226C18AF-DF8B-445A-9D7E-800362399DD7}" srcOrd="0" destOrd="0" parTransId="{1BA0313A-2872-460C-ACDD-9DBCDB66A685}" sibTransId="{A919AEE6-0381-4458-9D67-579A6B622435}"/>
    <dgm:cxn modelId="{4D27927F-976E-468D-BAE6-B6239C7C3388}" srcId="{784B0E2F-EA34-4391-8C9D-05A114ACEF0D}" destId="{69B273E0-119F-4448-9146-4779C199F4B2}" srcOrd="4" destOrd="0" parTransId="{690C7694-F1C4-4165-8B3D-171963F30653}" sibTransId="{9A016B33-E216-4A05-98F0-DEAE658259DE}"/>
    <dgm:cxn modelId="{4EC16F29-F826-42A8-ADBB-A8B07232775E}" type="presOf" srcId="{1BA0313A-2872-460C-ACDD-9DBCDB66A685}" destId="{92FDFB92-5CB1-44CB-B0DC-C362C7DEAAE7}" srcOrd="0" destOrd="0" presId="urn:microsoft.com/office/officeart/2005/8/layout/hierarchy2"/>
    <dgm:cxn modelId="{FA2E01AE-D30B-4E22-849D-11EC1037DA24}" type="presOf" srcId="{EA69009B-F442-494D-9717-3EFB9C0D5F0C}" destId="{7CAAA9A3-D7F5-46F9-9A53-39F22C914CC7}" srcOrd="0" destOrd="0" presId="urn:microsoft.com/office/officeart/2005/8/layout/hierarchy2"/>
    <dgm:cxn modelId="{591882AF-777E-42C2-8A7D-1FE2B46E883A}" type="presOf" srcId="{1B8919E5-1926-4446-88E7-CAA099E6AD8E}" destId="{FEC11768-1BAC-4D56-83E2-38C51C1D1EE9}" srcOrd="0" destOrd="0" presId="urn:microsoft.com/office/officeart/2005/8/layout/hierarchy2"/>
    <dgm:cxn modelId="{79798233-230B-47B1-8E4D-3AE7FB4B45A4}" type="presOf" srcId="{690C7694-F1C4-4165-8B3D-171963F30653}" destId="{683F5D22-D6AD-43FD-B29B-E4C55E125215}" srcOrd="0" destOrd="0" presId="urn:microsoft.com/office/officeart/2005/8/layout/hierarchy2"/>
    <dgm:cxn modelId="{F09DB05E-65B9-49BB-A2C7-C399C5125128}" type="presOf" srcId="{690C7694-F1C4-4165-8B3D-171963F30653}" destId="{1C1D61EE-8E56-43DF-8183-4A4EA0DABF13}" srcOrd="1" destOrd="0" presId="urn:microsoft.com/office/officeart/2005/8/layout/hierarchy2"/>
    <dgm:cxn modelId="{21A25216-281E-46B2-BAFC-AF1B1192BE52}" type="presOf" srcId="{1BA0313A-2872-460C-ACDD-9DBCDB66A685}" destId="{91264FC9-2F49-43C6-A4BB-A694F41C3CDB}" srcOrd="1" destOrd="0" presId="urn:microsoft.com/office/officeart/2005/8/layout/hierarchy2"/>
    <dgm:cxn modelId="{052FB415-7B56-44E2-9E42-845F3E3254AD}" type="presOf" srcId="{FC429D17-AA9F-4B47-B14A-2D94DA4B39D3}" destId="{6E05BC54-F0D9-405C-9208-9EC939EDACD9}" srcOrd="0" destOrd="0" presId="urn:microsoft.com/office/officeart/2005/8/layout/hierarchy2"/>
    <dgm:cxn modelId="{49FF982E-D69B-48A9-B25F-58CE1DDAB5C9}" type="presOf" srcId="{AA10C8C1-5DCF-4F53-A796-5C109E868D26}" destId="{15076CE4-1EEA-4371-8252-26F4E6312FCA}" srcOrd="1" destOrd="0" presId="urn:microsoft.com/office/officeart/2005/8/layout/hierarchy2"/>
    <dgm:cxn modelId="{09F914C5-AB1A-49B9-95D0-AA7B9BEBCA65}" type="presOf" srcId="{226C18AF-DF8B-445A-9D7E-800362399DD7}" destId="{DE23BADC-3400-4740-B428-A67AB47D1C35}" srcOrd="0" destOrd="0" presId="urn:microsoft.com/office/officeart/2005/8/layout/hierarchy2"/>
    <dgm:cxn modelId="{778A28C3-E362-4EC7-91CB-45842AEC3AF3}" type="presOf" srcId="{9B47F002-F4D8-48C4-B5EF-6D40549563F6}" destId="{18EBD6DC-2182-4213-B59A-D2478FAEB50B}" srcOrd="0" destOrd="0" presId="urn:microsoft.com/office/officeart/2005/8/layout/hierarchy2"/>
    <dgm:cxn modelId="{05066451-BFF0-4AC7-B400-830B5677AA3D}" srcId="{784B0E2F-EA34-4391-8C9D-05A114ACEF0D}" destId="{ADF09765-F5EF-48F0-946B-B9575713C070}" srcOrd="6" destOrd="0" parTransId="{6024D37B-02C5-42F8-86FD-575ACF29AA81}" sibTransId="{FE6B6CEA-17EB-4C2B-A34F-4AECC8D769C1}"/>
    <dgm:cxn modelId="{0C4EAFAF-7930-423D-AB5F-61DCDA37EFD5}" srcId="{784B0E2F-EA34-4391-8C9D-05A114ACEF0D}" destId="{61745C75-584D-49E7-90E1-E7753BD1ECA1}" srcOrd="5" destOrd="0" parTransId="{23A55C6D-3183-4E82-B5B9-A8EC1C2DA847}" sibTransId="{C67C6086-12E5-4CFC-8F4C-1079F9B0A627}"/>
    <dgm:cxn modelId="{A2F1C673-181F-4495-A341-C8B8BAAEB3C8}" type="presOf" srcId="{8DF6504D-A853-4438-BE89-B4EDAFBF2A7B}" destId="{1554621B-CFB2-4287-8EC1-04A237622840}" srcOrd="0" destOrd="0" presId="urn:microsoft.com/office/officeart/2005/8/layout/hierarchy2"/>
    <dgm:cxn modelId="{8516582A-F9B1-408B-A4EE-DA47434FA7E7}" type="presOf" srcId="{1184D2C1-9808-4DC7-A874-05088FEC26FF}" destId="{C4F5FC70-62F1-446A-95DA-E23B07585572}" srcOrd="0" destOrd="0" presId="urn:microsoft.com/office/officeart/2005/8/layout/hierarchy2"/>
    <dgm:cxn modelId="{6DBA206B-DB46-4B51-B7E9-92299D2DCFF0}" type="presOf" srcId="{69B273E0-119F-4448-9146-4779C199F4B2}" destId="{2656891D-D111-455F-8B9F-E0F6936E5427}" srcOrd="0" destOrd="0" presId="urn:microsoft.com/office/officeart/2005/8/layout/hierarchy2"/>
    <dgm:cxn modelId="{391836A8-DB9C-4950-896E-04BD227F9306}" type="presOf" srcId="{6024D37B-02C5-42F8-86FD-575ACF29AA81}" destId="{2136746A-1A2D-4F9C-863D-E3FC78B75550}" srcOrd="1" destOrd="0" presId="urn:microsoft.com/office/officeart/2005/8/layout/hierarchy2"/>
    <dgm:cxn modelId="{9EC4E63F-14E8-49E5-9715-8F94D9463F91}" srcId="{784B0E2F-EA34-4391-8C9D-05A114ACEF0D}" destId="{EA69009B-F442-494D-9717-3EFB9C0D5F0C}" srcOrd="3" destOrd="0" parTransId="{8DF6504D-A853-4438-BE89-B4EDAFBF2A7B}" sibTransId="{F7C93302-535F-41BC-91EF-316ABE998CE5}"/>
    <dgm:cxn modelId="{D8D8FE99-ABF9-45BE-BDF6-25BA9CEC28EC}" type="presOf" srcId="{AA10C8C1-5DCF-4F53-A796-5C109E868D26}" destId="{B3B2ECA8-92FE-415F-9EA5-10FDFFA2CC3F}" srcOrd="0" destOrd="0" presId="urn:microsoft.com/office/officeart/2005/8/layout/hierarchy2"/>
    <dgm:cxn modelId="{CD8D6D7D-F11B-4CE8-A45D-2450E0603562}" type="presOf" srcId="{6024D37B-02C5-42F8-86FD-575ACF29AA81}" destId="{37F59F18-85CD-44B4-800A-9C3246035B4E}" srcOrd="0" destOrd="0" presId="urn:microsoft.com/office/officeart/2005/8/layout/hierarchy2"/>
    <dgm:cxn modelId="{081846DC-7610-48DB-A531-E30A48642F59}" type="presOf" srcId="{23A55C6D-3183-4E82-B5B9-A8EC1C2DA847}" destId="{C4F4FD65-3DC2-4095-958D-85DECE78F880}" srcOrd="1" destOrd="0" presId="urn:microsoft.com/office/officeart/2005/8/layout/hierarchy2"/>
    <dgm:cxn modelId="{8F7D7BC5-58EA-4428-874E-BD718DBA82AE}" type="presOf" srcId="{23A55C6D-3183-4E82-B5B9-A8EC1C2DA847}" destId="{F692048E-0F84-4895-8D29-38EBF02CAAA8}" srcOrd="0" destOrd="0" presId="urn:microsoft.com/office/officeart/2005/8/layout/hierarchy2"/>
    <dgm:cxn modelId="{D78B9A92-9288-44D3-840D-A983B1A0E329}" srcId="{784B0E2F-EA34-4391-8C9D-05A114ACEF0D}" destId="{1184D2C1-9808-4DC7-A874-05088FEC26FF}" srcOrd="1" destOrd="0" parTransId="{9B47F002-F4D8-48C4-B5EF-6D40549563F6}" sibTransId="{1DDA00F4-107D-48AD-AEF5-A4D4B12278A2}"/>
    <dgm:cxn modelId="{757AD9F0-26BE-4DB3-9CD8-CC3931D52004}" type="presOf" srcId="{9B47F002-F4D8-48C4-B5EF-6D40549563F6}" destId="{8331D89F-1BB0-48BB-AE41-A78E38E4773C}" srcOrd="1" destOrd="0" presId="urn:microsoft.com/office/officeart/2005/8/layout/hierarchy2"/>
    <dgm:cxn modelId="{8E2DF219-A87F-4441-A106-25843214242D}" type="presOf" srcId="{784B0E2F-EA34-4391-8C9D-05A114ACEF0D}" destId="{EC2CCAF4-34DC-43FC-8497-60F6887FA970}" srcOrd="0" destOrd="0" presId="urn:microsoft.com/office/officeart/2005/8/layout/hierarchy2"/>
    <dgm:cxn modelId="{FD376F0D-68E6-4F98-97F0-C5B50CA23699}" type="presParOf" srcId="{FEC11768-1BAC-4D56-83E2-38C51C1D1EE9}" destId="{20611135-F24F-45B2-8BB1-5A7E56C9A4C3}" srcOrd="0" destOrd="0" presId="urn:microsoft.com/office/officeart/2005/8/layout/hierarchy2"/>
    <dgm:cxn modelId="{5F32CE46-B784-4B95-9F86-F871C4915B14}" type="presParOf" srcId="{20611135-F24F-45B2-8BB1-5A7E56C9A4C3}" destId="{EC2CCAF4-34DC-43FC-8497-60F6887FA970}" srcOrd="0" destOrd="0" presId="urn:microsoft.com/office/officeart/2005/8/layout/hierarchy2"/>
    <dgm:cxn modelId="{F60F2D80-0349-4ADD-B88C-C6C458C2CF2B}" type="presParOf" srcId="{20611135-F24F-45B2-8BB1-5A7E56C9A4C3}" destId="{57ABA175-52DB-4F9A-873F-E021A6057C2F}" srcOrd="1" destOrd="0" presId="urn:microsoft.com/office/officeart/2005/8/layout/hierarchy2"/>
    <dgm:cxn modelId="{D2734622-E5A0-407F-86D0-12387F1C76E4}" type="presParOf" srcId="{57ABA175-52DB-4F9A-873F-E021A6057C2F}" destId="{92FDFB92-5CB1-44CB-B0DC-C362C7DEAAE7}" srcOrd="0" destOrd="0" presId="urn:microsoft.com/office/officeart/2005/8/layout/hierarchy2"/>
    <dgm:cxn modelId="{042D849F-3CF4-4B51-88A8-FA44223CCCDF}" type="presParOf" srcId="{92FDFB92-5CB1-44CB-B0DC-C362C7DEAAE7}" destId="{91264FC9-2F49-43C6-A4BB-A694F41C3CDB}" srcOrd="0" destOrd="0" presId="urn:microsoft.com/office/officeart/2005/8/layout/hierarchy2"/>
    <dgm:cxn modelId="{40F70FF8-2DF5-466E-91B3-881CF29978D8}" type="presParOf" srcId="{57ABA175-52DB-4F9A-873F-E021A6057C2F}" destId="{45DCC0B4-4102-48F5-8B7A-36E203C6B08F}" srcOrd="1" destOrd="0" presId="urn:microsoft.com/office/officeart/2005/8/layout/hierarchy2"/>
    <dgm:cxn modelId="{DDD304FD-3ECB-4757-94B3-9A29C49DBE72}" type="presParOf" srcId="{45DCC0B4-4102-48F5-8B7A-36E203C6B08F}" destId="{DE23BADC-3400-4740-B428-A67AB47D1C35}" srcOrd="0" destOrd="0" presId="urn:microsoft.com/office/officeart/2005/8/layout/hierarchy2"/>
    <dgm:cxn modelId="{2D3CFBF6-4AB3-440E-95D5-DB87E70C2355}" type="presParOf" srcId="{45DCC0B4-4102-48F5-8B7A-36E203C6B08F}" destId="{4A494B8F-352A-4445-907E-E5C2015314A2}" srcOrd="1" destOrd="0" presId="urn:microsoft.com/office/officeart/2005/8/layout/hierarchy2"/>
    <dgm:cxn modelId="{D3195741-8B39-45B6-BC21-385018D12D5F}" type="presParOf" srcId="{57ABA175-52DB-4F9A-873F-E021A6057C2F}" destId="{18EBD6DC-2182-4213-B59A-D2478FAEB50B}" srcOrd="2" destOrd="0" presId="urn:microsoft.com/office/officeart/2005/8/layout/hierarchy2"/>
    <dgm:cxn modelId="{51BC055F-0BFF-4549-8C85-94D192906D70}" type="presParOf" srcId="{18EBD6DC-2182-4213-B59A-D2478FAEB50B}" destId="{8331D89F-1BB0-48BB-AE41-A78E38E4773C}" srcOrd="0" destOrd="0" presId="urn:microsoft.com/office/officeart/2005/8/layout/hierarchy2"/>
    <dgm:cxn modelId="{8F8D0454-1E89-48E0-BE7E-E92F2D0A898E}" type="presParOf" srcId="{57ABA175-52DB-4F9A-873F-E021A6057C2F}" destId="{B4420517-8834-473C-86C2-6B2405833D52}" srcOrd="3" destOrd="0" presId="urn:microsoft.com/office/officeart/2005/8/layout/hierarchy2"/>
    <dgm:cxn modelId="{57DCC74F-323C-45D1-9EC7-4A44C9C8912A}" type="presParOf" srcId="{B4420517-8834-473C-86C2-6B2405833D52}" destId="{C4F5FC70-62F1-446A-95DA-E23B07585572}" srcOrd="0" destOrd="0" presId="urn:microsoft.com/office/officeart/2005/8/layout/hierarchy2"/>
    <dgm:cxn modelId="{CD825961-989E-489B-91EC-1FBF40B25496}" type="presParOf" srcId="{B4420517-8834-473C-86C2-6B2405833D52}" destId="{F8BD420A-F991-47BB-A0AB-0A15DFF94502}" srcOrd="1" destOrd="0" presId="urn:microsoft.com/office/officeart/2005/8/layout/hierarchy2"/>
    <dgm:cxn modelId="{C39FBC5C-D8D1-4E32-9647-28CA40E595A2}" type="presParOf" srcId="{57ABA175-52DB-4F9A-873F-E021A6057C2F}" destId="{B3B2ECA8-92FE-415F-9EA5-10FDFFA2CC3F}" srcOrd="4" destOrd="0" presId="urn:microsoft.com/office/officeart/2005/8/layout/hierarchy2"/>
    <dgm:cxn modelId="{36CE25C7-6EC1-4083-BA31-B878D8D2E36F}" type="presParOf" srcId="{B3B2ECA8-92FE-415F-9EA5-10FDFFA2CC3F}" destId="{15076CE4-1EEA-4371-8252-26F4E6312FCA}" srcOrd="0" destOrd="0" presId="urn:microsoft.com/office/officeart/2005/8/layout/hierarchy2"/>
    <dgm:cxn modelId="{BB9CED10-F57F-43F0-AC25-9C5922BD5A8C}" type="presParOf" srcId="{57ABA175-52DB-4F9A-873F-E021A6057C2F}" destId="{8B5C0442-2B62-4346-B823-1BE315DF8560}" srcOrd="5" destOrd="0" presId="urn:microsoft.com/office/officeart/2005/8/layout/hierarchy2"/>
    <dgm:cxn modelId="{3863B341-EC6B-4715-8527-3A336AD06E4A}" type="presParOf" srcId="{8B5C0442-2B62-4346-B823-1BE315DF8560}" destId="{6E05BC54-F0D9-405C-9208-9EC939EDACD9}" srcOrd="0" destOrd="0" presId="urn:microsoft.com/office/officeart/2005/8/layout/hierarchy2"/>
    <dgm:cxn modelId="{421A88AE-6E51-46D3-8BB3-8B80794CB588}" type="presParOf" srcId="{8B5C0442-2B62-4346-B823-1BE315DF8560}" destId="{CAE8E772-34FE-40AE-A7FF-5BF1214A721E}" srcOrd="1" destOrd="0" presId="urn:microsoft.com/office/officeart/2005/8/layout/hierarchy2"/>
    <dgm:cxn modelId="{D281D048-7793-466B-8A6D-EA400F49D4C6}" type="presParOf" srcId="{57ABA175-52DB-4F9A-873F-E021A6057C2F}" destId="{1554621B-CFB2-4287-8EC1-04A237622840}" srcOrd="6" destOrd="0" presId="urn:microsoft.com/office/officeart/2005/8/layout/hierarchy2"/>
    <dgm:cxn modelId="{B87D7C7C-A789-4894-BF3B-12493BDC2909}" type="presParOf" srcId="{1554621B-CFB2-4287-8EC1-04A237622840}" destId="{CA80D1F0-C8BE-4C36-818B-89AC722B2011}" srcOrd="0" destOrd="0" presId="urn:microsoft.com/office/officeart/2005/8/layout/hierarchy2"/>
    <dgm:cxn modelId="{2C8A32AF-79CE-45D8-BBDA-BEE9BE3E9D8A}" type="presParOf" srcId="{57ABA175-52DB-4F9A-873F-E021A6057C2F}" destId="{5E2B1225-DFC4-45CC-BA35-DA858ABACDFC}" srcOrd="7" destOrd="0" presId="urn:microsoft.com/office/officeart/2005/8/layout/hierarchy2"/>
    <dgm:cxn modelId="{D0723006-74A7-411A-8D3A-0D484600F63F}" type="presParOf" srcId="{5E2B1225-DFC4-45CC-BA35-DA858ABACDFC}" destId="{7CAAA9A3-D7F5-46F9-9A53-39F22C914CC7}" srcOrd="0" destOrd="0" presId="urn:microsoft.com/office/officeart/2005/8/layout/hierarchy2"/>
    <dgm:cxn modelId="{F0B337C7-91C6-49C5-81D9-0FCB591C98B3}" type="presParOf" srcId="{5E2B1225-DFC4-45CC-BA35-DA858ABACDFC}" destId="{4C3FA512-C3D3-48E5-B7F7-B3F92D0A07C7}" srcOrd="1" destOrd="0" presId="urn:microsoft.com/office/officeart/2005/8/layout/hierarchy2"/>
    <dgm:cxn modelId="{8BD996D2-7E8D-4591-8413-56761C440B30}" type="presParOf" srcId="{57ABA175-52DB-4F9A-873F-E021A6057C2F}" destId="{683F5D22-D6AD-43FD-B29B-E4C55E125215}" srcOrd="8" destOrd="0" presId="urn:microsoft.com/office/officeart/2005/8/layout/hierarchy2"/>
    <dgm:cxn modelId="{371E251C-8D36-4F94-837D-920B77945C4E}" type="presParOf" srcId="{683F5D22-D6AD-43FD-B29B-E4C55E125215}" destId="{1C1D61EE-8E56-43DF-8183-4A4EA0DABF13}" srcOrd="0" destOrd="0" presId="urn:microsoft.com/office/officeart/2005/8/layout/hierarchy2"/>
    <dgm:cxn modelId="{34548438-54CC-487B-A70A-98371F04F143}" type="presParOf" srcId="{57ABA175-52DB-4F9A-873F-E021A6057C2F}" destId="{0DC6D855-DFBE-4F17-B821-2A940253643C}" srcOrd="9" destOrd="0" presId="urn:microsoft.com/office/officeart/2005/8/layout/hierarchy2"/>
    <dgm:cxn modelId="{50FD87B6-DAEB-4812-A37E-BB5F83799B01}" type="presParOf" srcId="{0DC6D855-DFBE-4F17-B821-2A940253643C}" destId="{2656891D-D111-455F-8B9F-E0F6936E5427}" srcOrd="0" destOrd="0" presId="urn:microsoft.com/office/officeart/2005/8/layout/hierarchy2"/>
    <dgm:cxn modelId="{2AC140D9-99F9-4907-8FFB-1D842AF30098}" type="presParOf" srcId="{0DC6D855-DFBE-4F17-B821-2A940253643C}" destId="{74B370A3-8083-4E28-B78D-EF8F8D49507E}" srcOrd="1" destOrd="0" presId="urn:microsoft.com/office/officeart/2005/8/layout/hierarchy2"/>
    <dgm:cxn modelId="{B9DD39A9-F676-4EF0-99DD-113035F88C1A}" type="presParOf" srcId="{57ABA175-52DB-4F9A-873F-E021A6057C2F}" destId="{F692048E-0F84-4895-8D29-38EBF02CAAA8}" srcOrd="10" destOrd="0" presId="urn:microsoft.com/office/officeart/2005/8/layout/hierarchy2"/>
    <dgm:cxn modelId="{32DFC7D2-B666-487F-B746-03DC888930A8}" type="presParOf" srcId="{F692048E-0F84-4895-8D29-38EBF02CAAA8}" destId="{C4F4FD65-3DC2-4095-958D-85DECE78F880}" srcOrd="0" destOrd="0" presId="urn:microsoft.com/office/officeart/2005/8/layout/hierarchy2"/>
    <dgm:cxn modelId="{1B1A640D-7F1F-439B-8768-C92968DC1ADD}" type="presParOf" srcId="{57ABA175-52DB-4F9A-873F-E021A6057C2F}" destId="{6233C939-A499-4163-8491-D73D146DADDB}" srcOrd="11" destOrd="0" presId="urn:microsoft.com/office/officeart/2005/8/layout/hierarchy2"/>
    <dgm:cxn modelId="{040635FE-B6EF-4CDB-A772-13C1F58F01C7}" type="presParOf" srcId="{6233C939-A499-4163-8491-D73D146DADDB}" destId="{69700DB7-5C47-4EA7-8D3D-EC6E5AAAAF0C}" srcOrd="0" destOrd="0" presId="urn:microsoft.com/office/officeart/2005/8/layout/hierarchy2"/>
    <dgm:cxn modelId="{F5462D82-53EA-4FB2-9310-058B6080866A}" type="presParOf" srcId="{6233C939-A499-4163-8491-D73D146DADDB}" destId="{B62AD1D4-0984-4DFD-B558-337AB1D14247}" srcOrd="1" destOrd="0" presId="urn:microsoft.com/office/officeart/2005/8/layout/hierarchy2"/>
    <dgm:cxn modelId="{A28B3173-69D8-42D0-9696-987512F079FA}" type="presParOf" srcId="{57ABA175-52DB-4F9A-873F-E021A6057C2F}" destId="{37F59F18-85CD-44B4-800A-9C3246035B4E}" srcOrd="12" destOrd="0" presId="urn:microsoft.com/office/officeart/2005/8/layout/hierarchy2"/>
    <dgm:cxn modelId="{53BD3BFF-F4C1-4990-9F9D-E33904BD6D1A}" type="presParOf" srcId="{37F59F18-85CD-44B4-800A-9C3246035B4E}" destId="{2136746A-1A2D-4F9C-863D-E3FC78B75550}" srcOrd="0" destOrd="0" presId="urn:microsoft.com/office/officeart/2005/8/layout/hierarchy2"/>
    <dgm:cxn modelId="{2876676E-8CAB-458B-80A5-7E77740762ED}" type="presParOf" srcId="{57ABA175-52DB-4F9A-873F-E021A6057C2F}" destId="{752545DD-B4DB-4345-BDCB-A24FCE0A2F2E}" srcOrd="13" destOrd="0" presId="urn:microsoft.com/office/officeart/2005/8/layout/hierarchy2"/>
    <dgm:cxn modelId="{757DB7D6-D38C-4737-B291-E36F52757CF9}" type="presParOf" srcId="{752545DD-B4DB-4345-BDCB-A24FCE0A2F2E}" destId="{01BAEA1E-E100-43FA-9F77-6424C94A3316}" srcOrd="0" destOrd="0" presId="urn:microsoft.com/office/officeart/2005/8/layout/hierarchy2"/>
    <dgm:cxn modelId="{BA70F9C1-BBCC-4290-AF08-18DF5238F2F4}" type="presParOf" srcId="{752545DD-B4DB-4345-BDCB-A24FCE0A2F2E}" destId="{4854EBC3-8765-4136-869E-A7BBD2E0B116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03575-13E2-4FF1-8D2C-7C39E43C838F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F8338-72F6-4352-B300-B4DF73786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F8338-72F6-4352-B300-B4DF73786E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F8338-72F6-4352-B300-B4DF73786E4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F8338-72F6-4352-B300-B4DF73786E4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F8338-72F6-4352-B300-B4DF73786E4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F8338-72F6-4352-B300-B4DF73786E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F8338-72F6-4352-B300-B4DF73786E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F8338-72F6-4352-B300-B4DF73786E4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F8338-72F6-4352-B300-B4DF73786E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F8338-72F6-4352-B300-B4DF73786E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F8338-72F6-4352-B300-B4DF73786E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F8338-72F6-4352-B300-B4DF73786E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F8338-72F6-4352-B300-B4DF73786E4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038CB4-B58F-4CB7-9389-942292B4F5EB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FFFD33-908E-45F8-B544-B66C6C407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8CB4-B58F-4CB7-9389-942292B4F5EB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D33-908E-45F8-B544-B66C6C407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2038CB4-B58F-4CB7-9389-942292B4F5EB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8FFFD33-908E-45F8-B544-B66C6C407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8CB4-B58F-4CB7-9389-942292B4F5EB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FFFD33-908E-45F8-B544-B66C6C407A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8CB4-B58F-4CB7-9389-942292B4F5EB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8FFFD33-908E-45F8-B544-B66C6C407A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038CB4-B58F-4CB7-9389-942292B4F5EB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FFFD33-908E-45F8-B544-B66C6C407A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038CB4-B58F-4CB7-9389-942292B4F5EB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8FFFD33-908E-45F8-B544-B66C6C407A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8CB4-B58F-4CB7-9389-942292B4F5EB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FFFD33-908E-45F8-B544-B66C6C407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8CB4-B58F-4CB7-9389-942292B4F5EB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FFFD33-908E-45F8-B544-B66C6C407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8CB4-B58F-4CB7-9389-942292B4F5EB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FFFD33-908E-45F8-B544-B66C6C407A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2038CB4-B58F-4CB7-9389-942292B4F5EB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8FFFD33-908E-45F8-B544-B66C6C407A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038CB4-B58F-4CB7-9389-942292B4F5EB}" type="datetimeFigureOut">
              <a:rPr lang="en-US" smtClean="0"/>
              <a:pPr/>
              <a:t>3/23/2009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FFFD33-908E-45F8-B544-B66C6C407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8288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of National Human Rights Institutions in Detention Monitoring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Harvard Law School’s Human Rights Program (HRP) in partnership with OHCHR</a:t>
            </a:r>
            <a:endParaRPr lang="en-US" sz="1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4776" y="3657600"/>
            <a:ext cx="7772400" cy="129540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n-US" sz="2800" b="1" dirty="0" smtClean="0"/>
              <a:t>March 23, 2009</a:t>
            </a:r>
            <a:endParaRPr lang="en-US" sz="2800" cap="all" dirty="0">
              <a:solidFill>
                <a:schemeClr val="tx2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2800" b="1" cap="all" dirty="0" smtClean="0">
                <a:solidFill>
                  <a:schemeClr val="tx2"/>
                </a:solidFill>
                <a:ea typeface="+mj-ea"/>
                <a:cs typeface="+mj-cs"/>
              </a:rPr>
              <a:t>ICC22-Geneva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90800" y="540603"/>
            <a:ext cx="4191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ICC22 Workshop </a:t>
            </a:r>
          </a:p>
          <a:p>
            <a:pPr algn="ct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on Detention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5943600" y="609600"/>
          <a:ext cx="685800" cy="685800"/>
        </p:xfrm>
        <a:graphic>
          <a:graphicData uri="http://schemas.openxmlformats.org/presentationml/2006/ole">
            <p:oleObj spid="_x0000_s17409" r:id="rId4" imgW="8702794" imgH="10287892" progId="">
              <p:embed/>
            </p:oleObj>
          </a:graphicData>
        </a:graphic>
      </p:graphicFrame>
      <p:pic>
        <p:nvPicPr>
          <p:cNvPr id="6" name="Picture 5" descr="logo-ohchr-blu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609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RPBanner(Try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19800"/>
            <a:ext cx="2286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Strengths of NHRIs as independent detention monitoring bodies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effective structure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Independence, jurisdiction and mandate</a:t>
            </a:r>
          </a:p>
          <a:p>
            <a:r>
              <a:rPr lang="en-US" dirty="0" smtClean="0"/>
              <a:t>Recourse to legal action</a:t>
            </a:r>
          </a:p>
          <a:p>
            <a:r>
              <a:rPr lang="en-US" dirty="0" smtClean="0"/>
              <a:t>Use of public advocacy tools</a:t>
            </a:r>
          </a:p>
          <a:p>
            <a:r>
              <a:rPr lang="en-US" dirty="0" smtClean="0"/>
              <a:t>Resources and expertise</a:t>
            </a:r>
          </a:p>
          <a:p>
            <a:r>
              <a:rPr lang="en-US" dirty="0" smtClean="0"/>
              <a:t>NHRI as intermediary</a:t>
            </a:r>
          </a:p>
          <a:p>
            <a:r>
              <a:rPr lang="en-US" dirty="0" smtClean="0"/>
              <a:t>Legitimacy of the institution</a:t>
            </a:r>
          </a:p>
          <a:p>
            <a:r>
              <a:rPr lang="en-US" dirty="0" smtClean="0"/>
              <a:t>Non-formal and contextual factors</a:t>
            </a:r>
            <a:endParaRPr lang="en-US" dirty="0"/>
          </a:p>
        </p:txBody>
      </p:sp>
      <p:pic>
        <p:nvPicPr>
          <p:cNvPr id="7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172200"/>
            <a:ext cx="3048000" cy="609600"/>
          </a:xfrm>
          <a:prstGeom prst="rect">
            <a:avLst/>
          </a:prstGeom>
          <a:noFill/>
        </p:spPr>
      </p:pic>
      <p:pic>
        <p:nvPicPr>
          <p:cNvPr id="8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096000"/>
            <a:ext cx="30480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147955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Spotlight on ‘best practice’ and ‘lessons learnt’ in detention monitoring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81000" y="1752600"/>
            <a:ext cx="1828800" cy="434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Documenting the activities and experiences of NHRIs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Concrete initiatives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</a:t>
            </a:r>
          </a:p>
          <a:p>
            <a:r>
              <a:rPr lang="en-US" dirty="0" smtClean="0"/>
              <a:t>Use of judicial channels</a:t>
            </a:r>
          </a:p>
          <a:p>
            <a:r>
              <a:rPr lang="en-US" dirty="0" smtClean="0"/>
              <a:t>Use of public exposure channels</a:t>
            </a:r>
          </a:p>
          <a:p>
            <a:r>
              <a:rPr lang="en-US" dirty="0" smtClean="0"/>
              <a:t>Interaction with other </a:t>
            </a:r>
            <a:r>
              <a:rPr lang="en-US" smtClean="0"/>
              <a:t>stakeholders/ professional networks</a:t>
            </a:r>
            <a:endParaRPr lang="en-US" dirty="0" smtClean="0"/>
          </a:p>
          <a:p>
            <a:r>
              <a:rPr lang="en-US" dirty="0" smtClean="0"/>
              <a:t>Responsiveness of detention authorities</a:t>
            </a:r>
          </a:p>
          <a:p>
            <a:r>
              <a:rPr lang="en-US" dirty="0" smtClean="0"/>
              <a:t>Opportunities and challenges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Benchmarks for ‘effectiveness’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172200"/>
            <a:ext cx="30480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NHRI experiences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Access to detention facilities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US" i="1" dirty="0" smtClean="0"/>
              <a:t>‘Lack of external scrutiny of military detention facilities’</a:t>
            </a:r>
          </a:p>
          <a:p>
            <a:pPr indent="0">
              <a:buNone/>
            </a:pPr>
            <a:r>
              <a:rPr lang="en-US" i="1" dirty="0" smtClean="0"/>
              <a:t>‘Police obstruction to NHRI access to detainees in their custody’  </a:t>
            </a:r>
          </a:p>
          <a:p>
            <a:pPr indent="0">
              <a:buNone/>
            </a:pPr>
            <a:r>
              <a:rPr lang="en-US" i="1" dirty="0" smtClean="0"/>
              <a:t>‘Jurisdiction is curtailed by regressive domestic legislation’</a:t>
            </a:r>
          </a:p>
          <a:p>
            <a:pPr indent="0">
              <a:buNone/>
            </a:pPr>
            <a:r>
              <a:rPr lang="en-US" i="1" dirty="0" smtClean="0"/>
              <a:t>‘For jail visits to be effective, it should be announced.’</a:t>
            </a:r>
          </a:p>
          <a:p>
            <a:pPr indent="0">
              <a:buNone/>
            </a:pPr>
            <a:r>
              <a:rPr lang="en-US" i="1" dirty="0" smtClean="0"/>
              <a:t>‘We have difficulties in accessing juvenile correction facilities and women’s prisons’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 of the project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096000"/>
            <a:ext cx="3048000" cy="685800"/>
          </a:xfrm>
          <a:prstGeom prst="rect">
            <a:avLst/>
          </a:prstGeom>
          <a:noFill/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2514600" y="1905000"/>
            <a:ext cx="6400800" cy="441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/>
              <a:t>Spotlight on NHRIs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/>
              <a:t>Cross-cutting approach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Protocol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methodology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baseline="0" dirty="0" smtClean="0"/>
              <a:t>Effectiveness</a:t>
            </a:r>
            <a:r>
              <a:rPr lang="en-US" sz="2900" dirty="0" smtClean="0"/>
              <a:t> benchmarks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/>
              <a:t>Beyond OPCAT</a:t>
            </a:r>
            <a:endParaRPr lang="en-US" sz="2900" dirty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tool for NHRIs and other stakeholders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preliminary framework of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533400" y="1752600"/>
            <a:ext cx="81534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</p:txBody>
      </p:sp>
      <p:pic>
        <p:nvPicPr>
          <p:cNvPr id="7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172200"/>
            <a:ext cx="3048000" cy="609600"/>
          </a:xfrm>
          <a:prstGeom prst="rect">
            <a:avLst/>
          </a:prstGeom>
          <a:noFill/>
        </p:spPr>
      </p:pic>
      <p:pic>
        <p:nvPicPr>
          <p:cNvPr id="8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096000"/>
            <a:ext cx="3048000" cy="68580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228600" y="1676400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33800" y="3352800"/>
            <a:ext cx="1752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NHRI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Exploring the framework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pic>
        <p:nvPicPr>
          <p:cNvPr id="7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172200"/>
            <a:ext cx="3048000" cy="609600"/>
          </a:xfrm>
          <a:prstGeom prst="rect">
            <a:avLst/>
          </a:prstGeom>
          <a:noFill/>
        </p:spPr>
      </p:pic>
      <p:pic>
        <p:nvPicPr>
          <p:cNvPr id="8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096000"/>
            <a:ext cx="3048000" cy="68580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304800" y="1397000"/>
          <a:ext cx="86106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Exploring the framework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533400" y="1752600"/>
            <a:ext cx="81534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</p:txBody>
      </p:sp>
      <p:pic>
        <p:nvPicPr>
          <p:cNvPr id="7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172200"/>
            <a:ext cx="3048000" cy="609600"/>
          </a:xfrm>
          <a:prstGeom prst="rect">
            <a:avLst/>
          </a:prstGeom>
          <a:noFill/>
        </p:spPr>
      </p:pic>
      <p:pic>
        <p:nvPicPr>
          <p:cNvPr id="8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096000"/>
            <a:ext cx="3048000" cy="68580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304800" y="1397000"/>
          <a:ext cx="86106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Exploring the framework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533400" y="1752600"/>
            <a:ext cx="81534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</p:txBody>
      </p:sp>
      <p:pic>
        <p:nvPicPr>
          <p:cNvPr id="7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172200"/>
            <a:ext cx="3048000" cy="609600"/>
          </a:xfrm>
          <a:prstGeom prst="rect">
            <a:avLst/>
          </a:prstGeom>
          <a:noFill/>
        </p:spPr>
      </p:pic>
      <p:pic>
        <p:nvPicPr>
          <p:cNvPr id="8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096000"/>
            <a:ext cx="3048000" cy="68580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304800" y="1397000"/>
          <a:ext cx="86106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Exploring the framework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533400" y="1752600"/>
            <a:ext cx="81534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</p:txBody>
      </p:sp>
      <p:pic>
        <p:nvPicPr>
          <p:cNvPr id="7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172200"/>
            <a:ext cx="3048000" cy="609600"/>
          </a:xfrm>
          <a:prstGeom prst="rect">
            <a:avLst/>
          </a:prstGeom>
          <a:noFill/>
        </p:spPr>
      </p:pic>
      <p:pic>
        <p:nvPicPr>
          <p:cNvPr id="8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096000"/>
            <a:ext cx="3048000" cy="68580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304800" y="1397000"/>
          <a:ext cx="86106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Exploring the framework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533400" y="1752600"/>
            <a:ext cx="81534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</p:txBody>
      </p:sp>
      <p:pic>
        <p:nvPicPr>
          <p:cNvPr id="7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172200"/>
            <a:ext cx="3048000" cy="609600"/>
          </a:xfrm>
          <a:prstGeom prst="rect">
            <a:avLst/>
          </a:prstGeom>
          <a:noFill/>
        </p:spPr>
      </p:pic>
      <p:pic>
        <p:nvPicPr>
          <p:cNvPr id="8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096000"/>
            <a:ext cx="3048000" cy="68580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304800" y="1397000"/>
          <a:ext cx="86106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Exploring the framework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533400" y="1752600"/>
            <a:ext cx="8153400" cy="4267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</p:txBody>
      </p:sp>
      <p:pic>
        <p:nvPicPr>
          <p:cNvPr id="7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172200"/>
            <a:ext cx="3048000" cy="609600"/>
          </a:xfrm>
          <a:prstGeom prst="rect">
            <a:avLst/>
          </a:prstGeom>
          <a:noFill/>
        </p:spPr>
      </p:pic>
      <p:pic>
        <p:nvPicPr>
          <p:cNvPr id="8" name="Picture 5" descr="HRPBanner(Try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096000"/>
            <a:ext cx="3048000" cy="68580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304800" y="1397000"/>
          <a:ext cx="86106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345</TotalTime>
  <Words>603</Words>
  <Application>Microsoft Office PowerPoint</Application>
  <PresentationFormat>On-screen Show (4:3)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The Role of National Human Rights Institutions in Detention Monitoring</vt:lpstr>
      <vt:lpstr>Introduction</vt:lpstr>
      <vt:lpstr>A preliminary framework of analysis</vt:lpstr>
      <vt:lpstr>Exploring the framework</vt:lpstr>
      <vt:lpstr>Exploring the framework</vt:lpstr>
      <vt:lpstr>Exploring the framework</vt:lpstr>
      <vt:lpstr>Exploring the framework</vt:lpstr>
      <vt:lpstr>Exploring the framework</vt:lpstr>
      <vt:lpstr>Exploring the framework</vt:lpstr>
      <vt:lpstr>Strengths of NHRIs as independent detention monitoring bodies</vt:lpstr>
      <vt:lpstr>Spotlight on ‘best practice’ and ‘lessons learnt’ in detention monitoring </vt:lpstr>
      <vt:lpstr>Survey of NHRI experiences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National Human Rights Institutions in Detention Monitoring</dc:title>
  <dc:creator>Tom</dc:creator>
  <cp:lastModifiedBy>Tom</cp:lastModifiedBy>
  <cp:revision>74</cp:revision>
  <dcterms:created xsi:type="dcterms:W3CDTF">2009-03-21T16:32:29Z</dcterms:created>
  <dcterms:modified xsi:type="dcterms:W3CDTF">2009-03-23T09:52:23Z</dcterms:modified>
</cp:coreProperties>
</file>